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9" r:id="rId3"/>
    <p:sldId id="274" r:id="rId4"/>
    <p:sldId id="260" r:id="rId5"/>
    <p:sldId id="275" r:id="rId6"/>
    <p:sldId id="264" r:id="rId7"/>
    <p:sldId id="276" r:id="rId8"/>
    <p:sldId id="266" r:id="rId9"/>
    <p:sldId id="280" r:id="rId10"/>
    <p:sldId id="277" r:id="rId11"/>
    <p:sldId id="283" r:id="rId12"/>
    <p:sldId id="284" r:id="rId13"/>
    <p:sldId id="297" r:id="rId14"/>
    <p:sldId id="287" r:id="rId15"/>
    <p:sldId id="288" r:id="rId16"/>
    <p:sldId id="289" r:id="rId17"/>
    <p:sldId id="298" r:id="rId18"/>
    <p:sldId id="292" r:id="rId19"/>
    <p:sldId id="293" r:id="rId20"/>
    <p:sldId id="294" r:id="rId21"/>
    <p:sldId id="295" r:id="rId22"/>
    <p:sldId id="296" r:id="rId23"/>
    <p:sldId id="282" r:id="rId24"/>
    <p:sldId id="279" r:id="rId25"/>
    <p:sldId id="281" r:id="rId26"/>
    <p:sldId id="257" r:id="rId27"/>
  </p:sldIdLst>
  <p:sldSz cx="12192000"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B93FB"/>
    <a:srgbClr val="EC747D"/>
    <a:srgbClr val="81E3BB"/>
    <a:srgbClr val="8AD7FA"/>
    <a:srgbClr val="9CD0CE"/>
    <a:srgbClr val="FFCD2D"/>
    <a:srgbClr val="1DD1FB"/>
    <a:srgbClr val="FC92C7"/>
    <a:srgbClr val="FFC611"/>
    <a:srgbClr val="6F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7" autoAdjust="0"/>
    <p:restoredTop sz="94660"/>
  </p:normalViewPr>
  <p:slideViewPr>
    <p:cSldViewPr snapToGrid="0">
      <p:cViewPr varScale="1">
        <p:scale>
          <a:sx n="109" d="100"/>
          <a:sy n="109" d="100"/>
        </p:scale>
        <p:origin x="648" y="108"/>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E819B8-FC72-41A4-8418-A1E0A1850A77}" type="doc">
      <dgm:prSet loTypeId="urn:microsoft.com/office/officeart/2005/8/layout/chevron1" loCatId="process" qsTypeId="urn:microsoft.com/office/officeart/2005/8/quickstyle/simple2" qsCatId="simple" csTypeId="urn:microsoft.com/office/officeart/2005/8/colors/colorful5" csCatId="colorful" phldr="1"/>
      <dgm:spPr/>
    </dgm:pt>
    <dgm:pt modelId="{E0439870-9D19-48DD-BCF0-44C33109E50F}">
      <dgm:prSet phldrT="[文字]" custT="1"/>
      <dgm:spPr>
        <a:solidFill>
          <a:schemeClr val="accent1"/>
        </a:solidFill>
      </dgm:spPr>
      <dgm:t>
        <a:bodyPr/>
        <a:lstStyle/>
        <a:p>
          <a:r>
            <a:rPr lang="en-US" altLang="zh-TW" sz="2400" b="1" dirty="0" smtClean="0">
              <a:latin typeface="微軟正黑體" panose="020B0604030504040204" pitchFamily="34" charset="-120"/>
              <a:ea typeface="微軟正黑體" panose="020B0604030504040204" pitchFamily="34" charset="-120"/>
              <a:cs typeface="Calibri Light"/>
            </a:rPr>
            <a:t>Yolo</a:t>
          </a:r>
          <a:r>
            <a:rPr lang="zh-TW" altLang="en-US" sz="2400" b="1" dirty="0" smtClean="0">
              <a:latin typeface="微軟正黑體" panose="020B0604030504040204" pitchFamily="34" charset="-120"/>
              <a:ea typeface="微軟正黑體" panose="020B0604030504040204" pitchFamily="34" charset="-120"/>
              <a:cs typeface="Calibri Light"/>
            </a:rPr>
            <a:t>建置</a:t>
          </a:r>
          <a:endParaRPr lang="zh-TW" altLang="en-US" sz="2400" b="1" dirty="0">
            <a:latin typeface="微軟正黑體" panose="020B0604030504040204" pitchFamily="34" charset="-120"/>
            <a:ea typeface="微軟正黑體" panose="020B0604030504040204" pitchFamily="34" charset="-120"/>
            <a:cs typeface="Calibri Light"/>
          </a:endParaRPr>
        </a:p>
      </dgm:t>
    </dgm:pt>
    <dgm:pt modelId="{A5DD1F4D-8B37-4120-A567-DC4E7476A2AE}" type="parTrans" cxnId="{F3BB0BA3-867D-4D8E-BFEE-5A7FB3CAC291}">
      <dgm:prSet/>
      <dgm:spPr/>
      <dgm:t>
        <a:bodyPr/>
        <a:lstStyle/>
        <a:p>
          <a:endParaRPr lang="zh-TW" altLang="en-US"/>
        </a:p>
      </dgm:t>
    </dgm:pt>
    <dgm:pt modelId="{E9C84144-F70A-4131-B70E-B95046C2E538}" type="sibTrans" cxnId="{F3BB0BA3-867D-4D8E-BFEE-5A7FB3CAC291}">
      <dgm:prSet/>
      <dgm:spPr/>
      <dgm:t>
        <a:bodyPr/>
        <a:lstStyle/>
        <a:p>
          <a:endParaRPr lang="zh-TW" altLang="en-US"/>
        </a:p>
      </dgm:t>
    </dgm:pt>
    <dgm:pt modelId="{7BBFFDF7-AA90-4E60-B6B3-656EB84C2441}">
      <dgm:prSet phldrT="[文字]" custT="1"/>
      <dgm:spPr>
        <a:solidFill>
          <a:srgbClr val="DB93FB"/>
        </a:solidFill>
      </dgm:spPr>
      <dgm:t>
        <a:bodyPr/>
        <a:lstStyle/>
        <a:p>
          <a:r>
            <a:rPr lang="zh-TW" altLang="en-US" sz="2000" b="1" dirty="0" smtClean="0">
              <a:latin typeface="微軟正黑體" panose="020B0604030504040204" pitchFamily="34" charset="-120"/>
              <a:ea typeface="微軟正黑體" panose="020B0604030504040204" pitchFamily="34" charset="-120"/>
              <a:cs typeface="Calibri Light"/>
            </a:rPr>
            <a:t>資料集訓練</a:t>
          </a:r>
          <a:endParaRPr lang="zh-TW" altLang="en-US" sz="2000" b="1" dirty="0">
            <a:latin typeface="微軟正黑體" panose="020B0604030504040204" pitchFamily="34" charset="-120"/>
            <a:ea typeface="微軟正黑體" panose="020B0604030504040204" pitchFamily="34" charset="-120"/>
            <a:cs typeface="Calibri Light"/>
          </a:endParaRPr>
        </a:p>
      </dgm:t>
    </dgm:pt>
    <dgm:pt modelId="{3A46BCBA-292D-4D9C-97B0-7DCCD9CDBF41}" type="parTrans" cxnId="{F474DA6D-C371-4D8A-8AF4-D64A3335C40B}">
      <dgm:prSet/>
      <dgm:spPr/>
      <dgm:t>
        <a:bodyPr/>
        <a:lstStyle/>
        <a:p>
          <a:endParaRPr lang="zh-TW" altLang="en-US"/>
        </a:p>
      </dgm:t>
    </dgm:pt>
    <dgm:pt modelId="{103CBBAC-DC6F-48BF-BCE2-2F97A829A7A6}" type="sibTrans" cxnId="{F474DA6D-C371-4D8A-8AF4-D64A3335C40B}">
      <dgm:prSet/>
      <dgm:spPr/>
      <dgm:t>
        <a:bodyPr/>
        <a:lstStyle/>
        <a:p>
          <a:endParaRPr lang="zh-TW" altLang="en-US"/>
        </a:p>
      </dgm:t>
    </dgm:pt>
    <dgm:pt modelId="{1FCAC881-12BC-4DEA-ABB2-355F3B5ECE75}">
      <dgm:prSet phldrT="[文字]" custT="1"/>
      <dgm:spPr/>
      <dgm:t>
        <a:bodyPr/>
        <a:lstStyle/>
        <a:p>
          <a:r>
            <a:rPr lang="zh-TW" altLang="en-US" sz="2000" b="1" dirty="0" smtClean="0">
              <a:latin typeface="微軟正黑體" panose="020B0604030504040204" pitchFamily="34" charset="-120"/>
              <a:ea typeface="微軟正黑體" panose="020B0604030504040204" pitchFamily="34" charset="-120"/>
              <a:cs typeface="Calibri Light"/>
            </a:rPr>
            <a:t>系統整合   連接樹莓派</a:t>
          </a:r>
          <a:endParaRPr lang="zh-TW" altLang="en-US" sz="2000" b="1" dirty="0">
            <a:latin typeface="微軟正黑體" panose="020B0604030504040204" pitchFamily="34" charset="-120"/>
            <a:ea typeface="微軟正黑體" panose="020B0604030504040204" pitchFamily="34" charset="-120"/>
            <a:cs typeface="Calibri Light"/>
          </a:endParaRPr>
        </a:p>
      </dgm:t>
    </dgm:pt>
    <dgm:pt modelId="{2C8FFDDD-6EAC-4A85-9371-5EABF104DB23}" type="parTrans" cxnId="{AA06A957-DDD5-4DD1-9389-EA0057459156}">
      <dgm:prSet/>
      <dgm:spPr/>
      <dgm:t>
        <a:bodyPr/>
        <a:lstStyle/>
        <a:p>
          <a:endParaRPr lang="zh-TW" altLang="en-US"/>
        </a:p>
      </dgm:t>
    </dgm:pt>
    <dgm:pt modelId="{795CA894-239A-4314-8BC0-D1EC7AD7E3E5}" type="sibTrans" cxnId="{AA06A957-DDD5-4DD1-9389-EA0057459156}">
      <dgm:prSet/>
      <dgm:spPr/>
      <dgm:t>
        <a:bodyPr/>
        <a:lstStyle/>
        <a:p>
          <a:endParaRPr lang="zh-TW" altLang="en-US"/>
        </a:p>
      </dgm:t>
    </dgm:pt>
    <dgm:pt modelId="{0434A1E6-31A5-4036-B29F-71B86E19F910}">
      <dgm:prSet phldrT="[文字]" custT="1"/>
      <dgm:spPr>
        <a:solidFill>
          <a:srgbClr val="FFC000"/>
        </a:solidFill>
      </dgm:spPr>
      <dgm:t>
        <a:bodyPr/>
        <a:lstStyle/>
        <a:p>
          <a:r>
            <a:rPr lang="zh-TW" altLang="en-US" sz="2400" b="1" dirty="0" smtClean="0">
              <a:latin typeface="微軟正黑體" panose="020B0604030504040204" pitchFamily="34" charset="-120"/>
              <a:ea typeface="微軟正黑體" panose="020B0604030504040204" pitchFamily="34" charset="-120"/>
              <a:cs typeface="Calibri Light"/>
            </a:rPr>
            <a:t>功能測試</a:t>
          </a:r>
          <a:endParaRPr lang="zh-TW" altLang="en-US" sz="2400" b="1" dirty="0">
            <a:latin typeface="微軟正黑體" panose="020B0604030504040204" pitchFamily="34" charset="-120"/>
            <a:ea typeface="微軟正黑體" panose="020B0604030504040204" pitchFamily="34" charset="-120"/>
            <a:cs typeface="Calibri Light"/>
          </a:endParaRPr>
        </a:p>
      </dgm:t>
    </dgm:pt>
    <dgm:pt modelId="{D08AC454-02DA-47D3-91B4-FED505A5F01A}" type="parTrans" cxnId="{8F3F12EB-10E7-430F-9E13-70DAB5BBB100}">
      <dgm:prSet/>
      <dgm:spPr/>
      <dgm:t>
        <a:bodyPr/>
        <a:lstStyle/>
        <a:p>
          <a:endParaRPr lang="zh-TW" altLang="en-US"/>
        </a:p>
      </dgm:t>
    </dgm:pt>
    <dgm:pt modelId="{659D1230-2BD0-443B-8C71-E86D8895B6AC}" type="sibTrans" cxnId="{8F3F12EB-10E7-430F-9E13-70DAB5BBB100}">
      <dgm:prSet/>
      <dgm:spPr/>
      <dgm:t>
        <a:bodyPr/>
        <a:lstStyle/>
        <a:p>
          <a:endParaRPr lang="zh-TW" altLang="en-US"/>
        </a:p>
      </dgm:t>
    </dgm:pt>
    <dgm:pt modelId="{CB417BDB-39D2-4D05-BE15-A8EF4564ACBF}">
      <dgm:prSet phldrT="[文字]" custT="1"/>
      <dgm:spPr>
        <a:solidFill>
          <a:srgbClr val="EC747D"/>
        </a:solidFill>
      </dgm:spPr>
      <dgm:t>
        <a:bodyPr/>
        <a:lstStyle/>
        <a:p>
          <a:r>
            <a:rPr lang="zh-TW" altLang="en-US" sz="2000" b="1" dirty="0" smtClean="0">
              <a:latin typeface="微軟正黑體" panose="020B0604030504040204" pitchFamily="34" charset="-120"/>
              <a:ea typeface="微軟正黑體" panose="020B0604030504040204" pitchFamily="34" charset="-120"/>
              <a:cs typeface="Calibri Light"/>
            </a:rPr>
            <a:t>排除與       修復問題</a:t>
          </a:r>
          <a:endParaRPr lang="zh-TW" altLang="en-US" sz="2000" b="1" dirty="0">
            <a:latin typeface="微軟正黑體" panose="020B0604030504040204" pitchFamily="34" charset="-120"/>
            <a:ea typeface="微軟正黑體" panose="020B0604030504040204" pitchFamily="34" charset="-120"/>
            <a:cs typeface="Calibri Light"/>
          </a:endParaRPr>
        </a:p>
      </dgm:t>
    </dgm:pt>
    <dgm:pt modelId="{0C01C397-65CC-4590-8528-EE548B7E7A1E}" type="parTrans" cxnId="{8008D83D-75B6-4828-835D-488E8F30303A}">
      <dgm:prSet/>
      <dgm:spPr/>
      <dgm:t>
        <a:bodyPr/>
        <a:lstStyle/>
        <a:p>
          <a:endParaRPr lang="zh-TW" altLang="en-US"/>
        </a:p>
      </dgm:t>
    </dgm:pt>
    <dgm:pt modelId="{54AA2CF1-48E0-4FD2-BA2F-E8D18C02D35E}" type="sibTrans" cxnId="{8008D83D-75B6-4828-835D-488E8F30303A}">
      <dgm:prSet/>
      <dgm:spPr/>
      <dgm:t>
        <a:bodyPr/>
        <a:lstStyle/>
        <a:p>
          <a:endParaRPr lang="zh-TW" altLang="en-US"/>
        </a:p>
      </dgm:t>
    </dgm:pt>
    <dgm:pt modelId="{BB5F2E12-DC0E-4F9C-BA0E-CCCEA1B0E232}" type="pres">
      <dgm:prSet presAssocID="{B5E819B8-FC72-41A4-8418-A1E0A1850A77}" presName="Name0" presStyleCnt="0">
        <dgm:presLayoutVars>
          <dgm:dir/>
          <dgm:animLvl val="lvl"/>
          <dgm:resizeHandles val="exact"/>
        </dgm:presLayoutVars>
      </dgm:prSet>
      <dgm:spPr/>
    </dgm:pt>
    <dgm:pt modelId="{B4082380-2F38-476E-96AD-BD9EC2BDBBF9}" type="pres">
      <dgm:prSet presAssocID="{E0439870-9D19-48DD-BCF0-44C33109E50F}" presName="parTxOnly" presStyleLbl="node1" presStyleIdx="0" presStyleCnt="5">
        <dgm:presLayoutVars>
          <dgm:chMax val="0"/>
          <dgm:chPref val="0"/>
          <dgm:bulletEnabled val="1"/>
        </dgm:presLayoutVars>
      </dgm:prSet>
      <dgm:spPr/>
      <dgm:t>
        <a:bodyPr/>
        <a:lstStyle/>
        <a:p>
          <a:endParaRPr lang="zh-TW" altLang="en-US"/>
        </a:p>
      </dgm:t>
    </dgm:pt>
    <dgm:pt modelId="{0C62584B-FAEB-4A9E-98EA-5165E5BDC161}" type="pres">
      <dgm:prSet presAssocID="{E9C84144-F70A-4131-B70E-B95046C2E538}" presName="parTxOnlySpace" presStyleCnt="0"/>
      <dgm:spPr/>
    </dgm:pt>
    <dgm:pt modelId="{360553FA-78B5-4ECB-854F-2D02EE3E4E8A}" type="pres">
      <dgm:prSet presAssocID="{7BBFFDF7-AA90-4E60-B6B3-656EB84C2441}" presName="parTxOnly" presStyleLbl="node1" presStyleIdx="1" presStyleCnt="5">
        <dgm:presLayoutVars>
          <dgm:chMax val="0"/>
          <dgm:chPref val="0"/>
          <dgm:bulletEnabled val="1"/>
        </dgm:presLayoutVars>
      </dgm:prSet>
      <dgm:spPr/>
      <dgm:t>
        <a:bodyPr/>
        <a:lstStyle/>
        <a:p>
          <a:endParaRPr lang="zh-TW" altLang="en-US"/>
        </a:p>
      </dgm:t>
    </dgm:pt>
    <dgm:pt modelId="{C9D833F2-0233-477F-BBAB-A71FDABA8351}" type="pres">
      <dgm:prSet presAssocID="{103CBBAC-DC6F-48BF-BCE2-2F97A829A7A6}" presName="parTxOnlySpace" presStyleCnt="0"/>
      <dgm:spPr/>
    </dgm:pt>
    <dgm:pt modelId="{51A1F224-0667-4AED-9DF0-3681D00ADE16}" type="pres">
      <dgm:prSet presAssocID="{1FCAC881-12BC-4DEA-ABB2-355F3B5ECE75}" presName="parTxOnly" presStyleLbl="node1" presStyleIdx="2" presStyleCnt="5">
        <dgm:presLayoutVars>
          <dgm:chMax val="0"/>
          <dgm:chPref val="0"/>
          <dgm:bulletEnabled val="1"/>
        </dgm:presLayoutVars>
      </dgm:prSet>
      <dgm:spPr/>
      <dgm:t>
        <a:bodyPr/>
        <a:lstStyle/>
        <a:p>
          <a:endParaRPr lang="zh-TW" altLang="en-US"/>
        </a:p>
      </dgm:t>
    </dgm:pt>
    <dgm:pt modelId="{029E627B-E853-4A8B-9F53-05C6BA407616}" type="pres">
      <dgm:prSet presAssocID="{795CA894-239A-4314-8BC0-D1EC7AD7E3E5}" presName="parTxOnlySpace" presStyleCnt="0"/>
      <dgm:spPr/>
    </dgm:pt>
    <dgm:pt modelId="{C265D503-3E50-446E-A3D4-4122CB99A550}" type="pres">
      <dgm:prSet presAssocID="{0434A1E6-31A5-4036-B29F-71B86E19F910}" presName="parTxOnly" presStyleLbl="node1" presStyleIdx="3" presStyleCnt="5">
        <dgm:presLayoutVars>
          <dgm:chMax val="0"/>
          <dgm:chPref val="0"/>
          <dgm:bulletEnabled val="1"/>
        </dgm:presLayoutVars>
      </dgm:prSet>
      <dgm:spPr/>
      <dgm:t>
        <a:bodyPr/>
        <a:lstStyle/>
        <a:p>
          <a:endParaRPr lang="zh-TW" altLang="en-US"/>
        </a:p>
      </dgm:t>
    </dgm:pt>
    <dgm:pt modelId="{77101FB9-4A5A-45D2-A99A-FE847BC84433}" type="pres">
      <dgm:prSet presAssocID="{659D1230-2BD0-443B-8C71-E86D8895B6AC}" presName="parTxOnlySpace" presStyleCnt="0"/>
      <dgm:spPr/>
    </dgm:pt>
    <dgm:pt modelId="{999AADCE-C09D-41C1-A872-E45CB7563099}" type="pres">
      <dgm:prSet presAssocID="{CB417BDB-39D2-4D05-BE15-A8EF4564ACBF}" presName="parTxOnly" presStyleLbl="node1" presStyleIdx="4" presStyleCnt="5">
        <dgm:presLayoutVars>
          <dgm:chMax val="0"/>
          <dgm:chPref val="0"/>
          <dgm:bulletEnabled val="1"/>
        </dgm:presLayoutVars>
      </dgm:prSet>
      <dgm:spPr/>
      <dgm:t>
        <a:bodyPr/>
        <a:lstStyle/>
        <a:p>
          <a:endParaRPr lang="zh-TW" altLang="en-US"/>
        </a:p>
      </dgm:t>
    </dgm:pt>
  </dgm:ptLst>
  <dgm:cxnLst>
    <dgm:cxn modelId="{8008D83D-75B6-4828-835D-488E8F30303A}" srcId="{B5E819B8-FC72-41A4-8418-A1E0A1850A77}" destId="{CB417BDB-39D2-4D05-BE15-A8EF4564ACBF}" srcOrd="4" destOrd="0" parTransId="{0C01C397-65CC-4590-8528-EE548B7E7A1E}" sibTransId="{54AA2CF1-48E0-4FD2-BA2F-E8D18C02D35E}"/>
    <dgm:cxn modelId="{F474DA6D-C371-4D8A-8AF4-D64A3335C40B}" srcId="{B5E819B8-FC72-41A4-8418-A1E0A1850A77}" destId="{7BBFFDF7-AA90-4E60-B6B3-656EB84C2441}" srcOrd="1" destOrd="0" parTransId="{3A46BCBA-292D-4D9C-97B0-7DCCD9CDBF41}" sibTransId="{103CBBAC-DC6F-48BF-BCE2-2F97A829A7A6}"/>
    <dgm:cxn modelId="{1B043E6A-C6D6-44E7-B7EB-B1D258CBBE58}" type="presOf" srcId="{CB417BDB-39D2-4D05-BE15-A8EF4564ACBF}" destId="{999AADCE-C09D-41C1-A872-E45CB7563099}" srcOrd="0" destOrd="0" presId="urn:microsoft.com/office/officeart/2005/8/layout/chevron1"/>
    <dgm:cxn modelId="{54E307A0-3585-49B0-BB4E-DCB9728FD87C}" type="presOf" srcId="{E0439870-9D19-48DD-BCF0-44C33109E50F}" destId="{B4082380-2F38-476E-96AD-BD9EC2BDBBF9}" srcOrd="0" destOrd="0" presId="urn:microsoft.com/office/officeart/2005/8/layout/chevron1"/>
    <dgm:cxn modelId="{7993618A-578E-4375-98C8-90B9662D008A}" type="presOf" srcId="{B5E819B8-FC72-41A4-8418-A1E0A1850A77}" destId="{BB5F2E12-DC0E-4F9C-BA0E-CCCEA1B0E232}" srcOrd="0" destOrd="0" presId="urn:microsoft.com/office/officeart/2005/8/layout/chevron1"/>
    <dgm:cxn modelId="{92426111-E936-479E-B6D3-EA3E11B3C498}" type="presOf" srcId="{0434A1E6-31A5-4036-B29F-71B86E19F910}" destId="{C265D503-3E50-446E-A3D4-4122CB99A550}" srcOrd="0" destOrd="0" presId="urn:microsoft.com/office/officeart/2005/8/layout/chevron1"/>
    <dgm:cxn modelId="{F3BB0BA3-867D-4D8E-BFEE-5A7FB3CAC291}" srcId="{B5E819B8-FC72-41A4-8418-A1E0A1850A77}" destId="{E0439870-9D19-48DD-BCF0-44C33109E50F}" srcOrd="0" destOrd="0" parTransId="{A5DD1F4D-8B37-4120-A567-DC4E7476A2AE}" sibTransId="{E9C84144-F70A-4131-B70E-B95046C2E538}"/>
    <dgm:cxn modelId="{52E8B485-39C1-41D9-A946-6B56BBA71A19}" type="presOf" srcId="{7BBFFDF7-AA90-4E60-B6B3-656EB84C2441}" destId="{360553FA-78B5-4ECB-854F-2D02EE3E4E8A}" srcOrd="0" destOrd="0" presId="urn:microsoft.com/office/officeart/2005/8/layout/chevron1"/>
    <dgm:cxn modelId="{8F3F12EB-10E7-430F-9E13-70DAB5BBB100}" srcId="{B5E819B8-FC72-41A4-8418-A1E0A1850A77}" destId="{0434A1E6-31A5-4036-B29F-71B86E19F910}" srcOrd="3" destOrd="0" parTransId="{D08AC454-02DA-47D3-91B4-FED505A5F01A}" sibTransId="{659D1230-2BD0-443B-8C71-E86D8895B6AC}"/>
    <dgm:cxn modelId="{AA06A957-DDD5-4DD1-9389-EA0057459156}" srcId="{B5E819B8-FC72-41A4-8418-A1E0A1850A77}" destId="{1FCAC881-12BC-4DEA-ABB2-355F3B5ECE75}" srcOrd="2" destOrd="0" parTransId="{2C8FFDDD-6EAC-4A85-9371-5EABF104DB23}" sibTransId="{795CA894-239A-4314-8BC0-D1EC7AD7E3E5}"/>
    <dgm:cxn modelId="{411C350A-E7E2-4DFD-826E-443E1D676047}" type="presOf" srcId="{1FCAC881-12BC-4DEA-ABB2-355F3B5ECE75}" destId="{51A1F224-0667-4AED-9DF0-3681D00ADE16}" srcOrd="0" destOrd="0" presId="urn:microsoft.com/office/officeart/2005/8/layout/chevron1"/>
    <dgm:cxn modelId="{EBFB4544-9499-40C4-9E41-73703C89066F}" type="presParOf" srcId="{BB5F2E12-DC0E-4F9C-BA0E-CCCEA1B0E232}" destId="{B4082380-2F38-476E-96AD-BD9EC2BDBBF9}" srcOrd="0" destOrd="0" presId="urn:microsoft.com/office/officeart/2005/8/layout/chevron1"/>
    <dgm:cxn modelId="{827B98F9-AFE8-47AD-A306-E693EF9188A8}" type="presParOf" srcId="{BB5F2E12-DC0E-4F9C-BA0E-CCCEA1B0E232}" destId="{0C62584B-FAEB-4A9E-98EA-5165E5BDC161}" srcOrd="1" destOrd="0" presId="urn:microsoft.com/office/officeart/2005/8/layout/chevron1"/>
    <dgm:cxn modelId="{A5CF9D06-BE21-4568-BE45-830E056D66F8}" type="presParOf" srcId="{BB5F2E12-DC0E-4F9C-BA0E-CCCEA1B0E232}" destId="{360553FA-78B5-4ECB-854F-2D02EE3E4E8A}" srcOrd="2" destOrd="0" presId="urn:microsoft.com/office/officeart/2005/8/layout/chevron1"/>
    <dgm:cxn modelId="{53C8376C-147E-4948-B450-1DACEEF6B0DB}" type="presParOf" srcId="{BB5F2E12-DC0E-4F9C-BA0E-CCCEA1B0E232}" destId="{C9D833F2-0233-477F-BBAB-A71FDABA8351}" srcOrd="3" destOrd="0" presId="urn:microsoft.com/office/officeart/2005/8/layout/chevron1"/>
    <dgm:cxn modelId="{3BE22526-6730-430C-9806-1127152C52CB}" type="presParOf" srcId="{BB5F2E12-DC0E-4F9C-BA0E-CCCEA1B0E232}" destId="{51A1F224-0667-4AED-9DF0-3681D00ADE16}" srcOrd="4" destOrd="0" presId="urn:microsoft.com/office/officeart/2005/8/layout/chevron1"/>
    <dgm:cxn modelId="{3DB1A6E9-A6CD-492F-A260-72DE0BC1E1AA}" type="presParOf" srcId="{BB5F2E12-DC0E-4F9C-BA0E-CCCEA1B0E232}" destId="{029E627B-E853-4A8B-9F53-05C6BA407616}" srcOrd="5" destOrd="0" presId="urn:microsoft.com/office/officeart/2005/8/layout/chevron1"/>
    <dgm:cxn modelId="{DEA67439-E649-46E4-94A0-CE43D472C142}" type="presParOf" srcId="{BB5F2E12-DC0E-4F9C-BA0E-CCCEA1B0E232}" destId="{C265D503-3E50-446E-A3D4-4122CB99A550}" srcOrd="6" destOrd="0" presId="urn:microsoft.com/office/officeart/2005/8/layout/chevron1"/>
    <dgm:cxn modelId="{A378F5F5-43FF-46D6-BCDF-C5FBCAC95A7D}" type="presParOf" srcId="{BB5F2E12-DC0E-4F9C-BA0E-CCCEA1B0E232}" destId="{77101FB9-4A5A-45D2-A99A-FE847BC84433}" srcOrd="7" destOrd="0" presId="urn:microsoft.com/office/officeart/2005/8/layout/chevron1"/>
    <dgm:cxn modelId="{A495B8A6-543E-4DD7-A1A7-ABB94F39761F}" type="presParOf" srcId="{BB5F2E12-DC0E-4F9C-BA0E-CCCEA1B0E232}" destId="{999AADCE-C09D-41C1-A872-E45CB7563099}"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82380-2F38-476E-96AD-BD9EC2BDBBF9}">
      <dsp:nvSpPr>
        <dsp:cNvPr id="0" name=""/>
        <dsp:cNvSpPr/>
      </dsp:nvSpPr>
      <dsp:spPr>
        <a:xfrm>
          <a:off x="2835" y="2497108"/>
          <a:ext cx="2523808" cy="1009523"/>
        </a:xfrm>
        <a:prstGeom prst="chevron">
          <a:avLst/>
        </a:prstGeom>
        <a:solidFill>
          <a:schemeClr val="accent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altLang="zh-TW" sz="2400" b="1" kern="1200" dirty="0" smtClean="0">
              <a:latin typeface="微軟正黑體" panose="020B0604030504040204" pitchFamily="34" charset="-120"/>
              <a:ea typeface="微軟正黑體" panose="020B0604030504040204" pitchFamily="34" charset="-120"/>
              <a:cs typeface="Calibri Light"/>
            </a:rPr>
            <a:t>Yolo</a:t>
          </a:r>
          <a:r>
            <a:rPr lang="zh-TW" altLang="en-US" sz="2400" b="1" kern="1200" dirty="0" smtClean="0">
              <a:latin typeface="微軟正黑體" panose="020B0604030504040204" pitchFamily="34" charset="-120"/>
              <a:ea typeface="微軟正黑體" panose="020B0604030504040204" pitchFamily="34" charset="-120"/>
              <a:cs typeface="Calibri Light"/>
            </a:rPr>
            <a:t>建置</a:t>
          </a:r>
          <a:endParaRPr lang="zh-TW" altLang="en-US" sz="2400" b="1" kern="1200" dirty="0">
            <a:latin typeface="微軟正黑體" panose="020B0604030504040204" pitchFamily="34" charset="-120"/>
            <a:ea typeface="微軟正黑體" panose="020B0604030504040204" pitchFamily="34" charset="-120"/>
            <a:cs typeface="Calibri Light"/>
          </a:endParaRPr>
        </a:p>
      </dsp:txBody>
      <dsp:txXfrm>
        <a:off x="507597" y="2497108"/>
        <a:ext cx="1514285" cy="1009523"/>
      </dsp:txXfrm>
    </dsp:sp>
    <dsp:sp modelId="{360553FA-78B5-4ECB-854F-2D02EE3E4E8A}">
      <dsp:nvSpPr>
        <dsp:cNvPr id="0" name=""/>
        <dsp:cNvSpPr/>
      </dsp:nvSpPr>
      <dsp:spPr>
        <a:xfrm>
          <a:off x="2274263" y="2497108"/>
          <a:ext cx="2523808" cy="1009523"/>
        </a:xfrm>
        <a:prstGeom prst="chevron">
          <a:avLst/>
        </a:prstGeom>
        <a:solidFill>
          <a:srgbClr val="DB93F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cs typeface="Calibri Light"/>
            </a:rPr>
            <a:t>資料集訓練</a:t>
          </a:r>
          <a:endParaRPr lang="zh-TW" altLang="en-US" sz="2000" b="1" kern="1200" dirty="0">
            <a:latin typeface="微軟正黑體" panose="020B0604030504040204" pitchFamily="34" charset="-120"/>
            <a:ea typeface="微軟正黑體" panose="020B0604030504040204" pitchFamily="34" charset="-120"/>
            <a:cs typeface="Calibri Light"/>
          </a:endParaRPr>
        </a:p>
      </dsp:txBody>
      <dsp:txXfrm>
        <a:off x="2779025" y="2497108"/>
        <a:ext cx="1514285" cy="1009523"/>
      </dsp:txXfrm>
    </dsp:sp>
    <dsp:sp modelId="{51A1F224-0667-4AED-9DF0-3681D00ADE16}">
      <dsp:nvSpPr>
        <dsp:cNvPr id="0" name=""/>
        <dsp:cNvSpPr/>
      </dsp:nvSpPr>
      <dsp:spPr>
        <a:xfrm>
          <a:off x="4545690" y="2497108"/>
          <a:ext cx="2523808" cy="1009523"/>
        </a:xfrm>
        <a:prstGeom prst="chevron">
          <a:avLst/>
        </a:prstGeom>
        <a:solidFill>
          <a:schemeClr val="accent5">
            <a:hueOff val="-5675477"/>
            <a:satOff val="8616"/>
            <a:lumOff val="-1509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cs typeface="Calibri Light"/>
            </a:rPr>
            <a:t>系統整合   連接樹莓派</a:t>
          </a:r>
          <a:endParaRPr lang="zh-TW" altLang="en-US" sz="2000" b="1" kern="1200" dirty="0">
            <a:latin typeface="微軟正黑體" panose="020B0604030504040204" pitchFamily="34" charset="-120"/>
            <a:ea typeface="微軟正黑體" panose="020B0604030504040204" pitchFamily="34" charset="-120"/>
            <a:cs typeface="Calibri Light"/>
          </a:endParaRPr>
        </a:p>
      </dsp:txBody>
      <dsp:txXfrm>
        <a:off x="5050452" y="2497108"/>
        <a:ext cx="1514285" cy="1009523"/>
      </dsp:txXfrm>
    </dsp:sp>
    <dsp:sp modelId="{C265D503-3E50-446E-A3D4-4122CB99A550}">
      <dsp:nvSpPr>
        <dsp:cNvPr id="0" name=""/>
        <dsp:cNvSpPr/>
      </dsp:nvSpPr>
      <dsp:spPr>
        <a:xfrm>
          <a:off x="6817117" y="2497108"/>
          <a:ext cx="2523808" cy="1009523"/>
        </a:xfrm>
        <a:prstGeom prst="chevron">
          <a:avLst/>
        </a:prstGeom>
        <a:solidFill>
          <a:srgbClr val="FFC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zh-TW" altLang="en-US" sz="2400" b="1" kern="1200" dirty="0" smtClean="0">
              <a:latin typeface="微軟正黑體" panose="020B0604030504040204" pitchFamily="34" charset="-120"/>
              <a:ea typeface="微軟正黑體" panose="020B0604030504040204" pitchFamily="34" charset="-120"/>
              <a:cs typeface="Calibri Light"/>
            </a:rPr>
            <a:t>功能測試</a:t>
          </a:r>
          <a:endParaRPr lang="zh-TW" altLang="en-US" sz="2400" b="1" kern="1200" dirty="0">
            <a:latin typeface="微軟正黑體" panose="020B0604030504040204" pitchFamily="34" charset="-120"/>
            <a:ea typeface="微軟正黑體" panose="020B0604030504040204" pitchFamily="34" charset="-120"/>
            <a:cs typeface="Calibri Light"/>
          </a:endParaRPr>
        </a:p>
      </dsp:txBody>
      <dsp:txXfrm>
        <a:off x="7321879" y="2497108"/>
        <a:ext cx="1514285" cy="1009523"/>
      </dsp:txXfrm>
    </dsp:sp>
    <dsp:sp modelId="{999AADCE-C09D-41C1-A872-E45CB7563099}">
      <dsp:nvSpPr>
        <dsp:cNvPr id="0" name=""/>
        <dsp:cNvSpPr/>
      </dsp:nvSpPr>
      <dsp:spPr>
        <a:xfrm>
          <a:off x="9088545" y="2497108"/>
          <a:ext cx="2523808" cy="1009523"/>
        </a:xfrm>
        <a:prstGeom prst="chevron">
          <a:avLst/>
        </a:prstGeom>
        <a:solidFill>
          <a:srgbClr val="EC747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anose="020B0604030504040204" pitchFamily="34" charset="-120"/>
              <a:ea typeface="微軟正黑體" panose="020B0604030504040204" pitchFamily="34" charset="-120"/>
              <a:cs typeface="Calibri Light"/>
            </a:rPr>
            <a:t>排除與       修復問題</a:t>
          </a:r>
          <a:endParaRPr lang="zh-TW" altLang="en-US" sz="2000" b="1" kern="1200" dirty="0">
            <a:latin typeface="微軟正黑體" panose="020B0604030504040204" pitchFamily="34" charset="-120"/>
            <a:ea typeface="微軟正黑體" panose="020B0604030504040204" pitchFamily="34" charset="-120"/>
            <a:cs typeface="Calibri Light"/>
          </a:endParaRPr>
        </a:p>
      </dsp:txBody>
      <dsp:txXfrm>
        <a:off x="9593307" y="2497108"/>
        <a:ext cx="1514285" cy="10095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916E2-3E84-4B25-B98E-1144AA1FFC76}" type="datetimeFigureOut">
              <a:rPr lang="zh-TW" altLang="en-US" smtClean="0"/>
              <a:t>2022/7/28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D5152-8303-4DB2-A45F-9DCA86DBE4D2}" type="slidenum">
              <a:rPr lang="zh-TW" altLang="en-US" smtClean="0"/>
              <a:t>‹#›</a:t>
            </a:fld>
            <a:endParaRPr lang="zh-TW" altLang="en-US"/>
          </a:p>
        </p:txBody>
      </p:sp>
    </p:spTree>
    <p:extLst>
      <p:ext uri="{BB962C8B-B14F-4D97-AF65-F5344CB8AC3E}">
        <p14:creationId xmlns:p14="http://schemas.microsoft.com/office/powerpoint/2010/main" val="2014545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31CE31-D405-4E45-9B5F-47CE615DB5E5}" type="slidenum">
              <a:rPr lang="zh-CN" altLang="en-US" smtClean="0"/>
              <a:t>3</a:t>
            </a:fld>
            <a:endParaRPr lang="zh-CN" altLang="en-US"/>
          </a:p>
        </p:txBody>
      </p:sp>
    </p:spTree>
    <p:extLst>
      <p:ext uri="{BB962C8B-B14F-4D97-AF65-F5344CB8AC3E}">
        <p14:creationId xmlns:p14="http://schemas.microsoft.com/office/powerpoint/2010/main" val="984493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31CE31-D405-4E45-9B5F-47CE615DB5E5}" type="slidenum">
              <a:rPr lang="zh-CN" altLang="en-US" smtClean="0"/>
              <a:t>5</a:t>
            </a:fld>
            <a:endParaRPr lang="zh-CN" altLang="en-US"/>
          </a:p>
        </p:txBody>
      </p:sp>
    </p:spTree>
    <p:extLst>
      <p:ext uri="{BB962C8B-B14F-4D97-AF65-F5344CB8AC3E}">
        <p14:creationId xmlns:p14="http://schemas.microsoft.com/office/powerpoint/2010/main" val="224084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31CE31-D405-4E45-9B5F-47CE615DB5E5}" type="slidenum">
              <a:rPr lang="zh-CN" altLang="en-US" smtClean="0"/>
              <a:t>7</a:t>
            </a:fld>
            <a:endParaRPr lang="zh-CN" altLang="en-US"/>
          </a:p>
        </p:txBody>
      </p:sp>
    </p:spTree>
    <p:extLst>
      <p:ext uri="{BB962C8B-B14F-4D97-AF65-F5344CB8AC3E}">
        <p14:creationId xmlns:p14="http://schemas.microsoft.com/office/powerpoint/2010/main" val="3354366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31CE31-D405-4E45-9B5F-47CE615DB5E5}" type="slidenum">
              <a:rPr lang="zh-CN" altLang="en-US" smtClean="0"/>
              <a:t>10</a:t>
            </a:fld>
            <a:endParaRPr lang="zh-CN" altLang="en-US"/>
          </a:p>
        </p:txBody>
      </p:sp>
    </p:spTree>
    <p:extLst>
      <p:ext uri="{BB962C8B-B14F-4D97-AF65-F5344CB8AC3E}">
        <p14:creationId xmlns:p14="http://schemas.microsoft.com/office/powerpoint/2010/main" val="2654708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31CE31-D405-4E45-9B5F-47CE615DB5E5}" type="slidenum">
              <a:rPr lang="zh-CN" altLang="en-US" smtClean="0"/>
              <a:t>13</a:t>
            </a:fld>
            <a:endParaRPr lang="zh-CN" altLang="en-US"/>
          </a:p>
        </p:txBody>
      </p:sp>
    </p:spTree>
    <p:extLst>
      <p:ext uri="{BB962C8B-B14F-4D97-AF65-F5344CB8AC3E}">
        <p14:creationId xmlns:p14="http://schemas.microsoft.com/office/powerpoint/2010/main" val="80065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31CE31-D405-4E45-9B5F-47CE615DB5E5}" type="slidenum">
              <a:rPr lang="zh-CN" altLang="en-US" smtClean="0"/>
              <a:t>17</a:t>
            </a:fld>
            <a:endParaRPr lang="zh-CN" altLang="en-US"/>
          </a:p>
        </p:txBody>
      </p:sp>
    </p:spTree>
    <p:extLst>
      <p:ext uri="{BB962C8B-B14F-4D97-AF65-F5344CB8AC3E}">
        <p14:creationId xmlns:p14="http://schemas.microsoft.com/office/powerpoint/2010/main" val="62832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31CE31-D405-4E45-9B5F-47CE615DB5E5}" type="slidenum">
              <a:rPr lang="zh-CN" altLang="en-US" smtClean="0"/>
              <a:t>24</a:t>
            </a:fld>
            <a:endParaRPr lang="zh-CN" altLang="en-US"/>
          </a:p>
        </p:txBody>
      </p:sp>
    </p:spTree>
    <p:extLst>
      <p:ext uri="{BB962C8B-B14F-4D97-AF65-F5344CB8AC3E}">
        <p14:creationId xmlns:p14="http://schemas.microsoft.com/office/powerpoint/2010/main" val="106554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5"/>
            <a:ext cx="103632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lvl1pPr>
              <a:defRPr/>
            </a:lvl1pPr>
          </a:lstStyle>
          <a:p>
            <a:endParaRPr lang="zh-TW" altLang="zh-TW"/>
          </a:p>
        </p:txBody>
      </p:sp>
      <p:sp>
        <p:nvSpPr>
          <p:cNvPr id="6" name="投影片編號版面配置區 5"/>
          <p:cNvSpPr>
            <a:spLocks noGrp="1"/>
          </p:cNvSpPr>
          <p:nvPr>
            <p:ph type="sldNum" sz="quarter" idx="12"/>
          </p:nvPr>
        </p:nvSpPr>
        <p:spPr/>
        <p:txBody>
          <a:bodyPr/>
          <a:lstStyle>
            <a:lvl1pPr>
              <a:defRPr/>
            </a:lvl1pPr>
          </a:lstStyle>
          <a:p>
            <a:fld id="{AD578524-2DED-4472-A2FA-3154281A648E}"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173770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lvl1pPr>
              <a:defRPr/>
            </a:lvl1pPr>
          </a:lstStyle>
          <a:p>
            <a:endParaRPr lang="zh-TW" altLang="zh-TW"/>
          </a:p>
        </p:txBody>
      </p:sp>
      <p:sp>
        <p:nvSpPr>
          <p:cNvPr id="6" name="投影片編號版面配置區 5"/>
          <p:cNvSpPr>
            <a:spLocks noGrp="1"/>
          </p:cNvSpPr>
          <p:nvPr>
            <p:ph type="sldNum" sz="quarter" idx="12"/>
          </p:nvPr>
        </p:nvSpPr>
        <p:spPr/>
        <p:txBody>
          <a:bodyPr/>
          <a:lstStyle>
            <a:lvl1pPr>
              <a:defRPr/>
            </a:lvl1pPr>
          </a:lstStyle>
          <a:p>
            <a:fld id="{07A103E2-D33D-462E-B409-1345F942A133}"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1349208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lvl1pPr>
              <a:defRPr/>
            </a:lvl1pPr>
          </a:lstStyle>
          <a:p>
            <a:endParaRPr lang="zh-TW" altLang="zh-TW"/>
          </a:p>
        </p:txBody>
      </p:sp>
      <p:sp>
        <p:nvSpPr>
          <p:cNvPr id="6" name="投影片編號版面配置區 5"/>
          <p:cNvSpPr>
            <a:spLocks noGrp="1"/>
          </p:cNvSpPr>
          <p:nvPr>
            <p:ph type="sldNum" sz="quarter" idx="12"/>
          </p:nvPr>
        </p:nvSpPr>
        <p:spPr/>
        <p:txBody>
          <a:bodyPr/>
          <a:lstStyle>
            <a:lvl1pPr>
              <a:defRPr/>
            </a:lvl1pPr>
          </a:lstStyle>
          <a:p>
            <a:fld id="{C3C5F27F-8092-402F-BD05-45397DB1BA72}"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4284186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325563"/>
          </a:xfrm>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838200" y="6356350"/>
            <a:ext cx="2743200" cy="365125"/>
          </a:xfrm>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4" name="頁尾版面配置區 3"/>
          <p:cNvSpPr>
            <a:spLocks noGrp="1"/>
          </p:cNvSpPr>
          <p:nvPr>
            <p:ph type="ftr" sz="quarter" idx="11"/>
          </p:nvPr>
        </p:nvSpPr>
        <p:spPr>
          <a:xfrm>
            <a:off x="4038600" y="6356350"/>
            <a:ext cx="4114800" cy="365125"/>
          </a:xfrm>
        </p:spPr>
        <p:txBody>
          <a:bodyPr/>
          <a:lstStyle>
            <a:lvl1pPr>
              <a:defRPr/>
            </a:lvl1pPr>
          </a:lstStyle>
          <a:p>
            <a:endParaRPr lang="zh-TW" altLang="zh-TW"/>
          </a:p>
        </p:txBody>
      </p:sp>
      <p:sp>
        <p:nvSpPr>
          <p:cNvPr id="5" name="投影片編號版面配置區 4"/>
          <p:cNvSpPr>
            <a:spLocks noGrp="1"/>
          </p:cNvSpPr>
          <p:nvPr>
            <p:ph type="sldNum" sz="quarter" idx="12"/>
          </p:nvPr>
        </p:nvSpPr>
        <p:spPr>
          <a:xfrm>
            <a:off x="8610600" y="6356350"/>
            <a:ext cx="2743200" cy="365125"/>
          </a:xfrm>
        </p:spPr>
        <p:txBody>
          <a:bodyPr/>
          <a:lstStyle>
            <a:lvl1pPr>
              <a:defRPr/>
            </a:lvl1pPr>
          </a:lstStyle>
          <a:p>
            <a:fld id="{9BCC9052-E9CA-44A9-842E-A5E78CCA7871}"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3741532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lvl1pPr>
              <a:defRPr/>
            </a:lvl1pPr>
          </a:lstStyle>
          <a:p>
            <a:fld id="{9AE23ABE-706A-49A6-B353-C9D9ED05DF06}" type="datetime1">
              <a:rPr lang="zh-CN" altLang="en-US"/>
              <a:pPr/>
              <a:t>2022/7/28</a:t>
            </a:fld>
            <a:endParaRPr lang="zh-CN" altLang="en-US" sz="1800">
              <a:solidFill>
                <a:srgbClr val="000000"/>
              </a:solidFill>
            </a:endParaRPr>
          </a:p>
        </p:txBody>
      </p:sp>
      <p:sp>
        <p:nvSpPr>
          <p:cNvPr id="4" name="页脚占位符 3"/>
          <p:cNvSpPr>
            <a:spLocks noGrp="1"/>
          </p:cNvSpPr>
          <p:nvPr>
            <p:ph type="ftr" sz="quarter" idx="11"/>
          </p:nvPr>
        </p:nvSpPr>
        <p:spPr>
          <a:xfrm>
            <a:off x="4038600" y="6356350"/>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0"/>
            <a:ext cx="2743200" cy="365125"/>
          </a:xfrm>
        </p:spPr>
        <p:txBody>
          <a:bodyPr/>
          <a:lstStyle>
            <a:lvl1pPr>
              <a:defRPr/>
            </a:lvl1pPr>
          </a:lstStyle>
          <a:p>
            <a:fld id="{D1D0E2AE-8E83-40B9-9E80-E070E5DA10B2}" type="slidenum">
              <a:rPr lang="zh-CN" altLang="en-US"/>
              <a:pPr/>
              <a:t>‹#›</a:t>
            </a:fld>
            <a:endParaRPr lang="zh-CN" altLang="en-US" sz="1800">
              <a:solidFill>
                <a:srgbClr val="000000"/>
              </a:solidFill>
            </a:endParaRPr>
          </a:p>
        </p:txBody>
      </p:sp>
    </p:spTree>
    <p:extLst>
      <p:ext uri="{BB962C8B-B14F-4D97-AF65-F5344CB8AC3E}">
        <p14:creationId xmlns:p14="http://schemas.microsoft.com/office/powerpoint/2010/main" val="2006413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lvl1pPr>
              <a:defRPr/>
            </a:lvl1pPr>
          </a:lstStyle>
          <a:p>
            <a:endParaRPr lang="zh-TW" altLang="zh-TW"/>
          </a:p>
        </p:txBody>
      </p:sp>
      <p:sp>
        <p:nvSpPr>
          <p:cNvPr id="6" name="投影片編號版面配置區 5"/>
          <p:cNvSpPr>
            <a:spLocks noGrp="1"/>
          </p:cNvSpPr>
          <p:nvPr>
            <p:ph type="sldNum" sz="quarter" idx="12"/>
          </p:nvPr>
        </p:nvSpPr>
        <p:spPr/>
        <p:txBody>
          <a:bodyPr/>
          <a:lstStyle>
            <a:lvl1pPr>
              <a:defRPr/>
            </a:lvl1pPr>
          </a:lstStyle>
          <a:p>
            <a:fld id="{53B4C88A-ACD6-47F9-B918-F3E4D348A14D}"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1848915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613" y="4406900"/>
            <a:ext cx="103632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lvl1pPr>
              <a:defRPr/>
            </a:lvl1pPr>
          </a:lstStyle>
          <a:p>
            <a:endParaRPr lang="zh-TW" altLang="zh-TW"/>
          </a:p>
        </p:txBody>
      </p:sp>
      <p:sp>
        <p:nvSpPr>
          <p:cNvPr id="6" name="投影片編號版面配置區 5"/>
          <p:cNvSpPr>
            <a:spLocks noGrp="1"/>
          </p:cNvSpPr>
          <p:nvPr>
            <p:ph type="sldNum" sz="quarter" idx="12"/>
          </p:nvPr>
        </p:nvSpPr>
        <p:spPr/>
        <p:txBody>
          <a:bodyPr/>
          <a:lstStyle>
            <a:lvl1pPr>
              <a:defRPr/>
            </a:lvl1pPr>
          </a:lstStyle>
          <a:p>
            <a:fld id="{0E2D1792-0892-4296-8CCE-B644E01691FF}"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195788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6" name="頁尾版面配置區 5"/>
          <p:cNvSpPr>
            <a:spLocks noGrp="1"/>
          </p:cNvSpPr>
          <p:nvPr>
            <p:ph type="ftr" sz="quarter" idx="11"/>
          </p:nvPr>
        </p:nvSpPr>
        <p:spPr/>
        <p:txBody>
          <a:bodyPr/>
          <a:lstStyle>
            <a:lvl1pPr>
              <a:defRPr/>
            </a:lvl1pPr>
          </a:lstStyle>
          <a:p>
            <a:endParaRPr lang="zh-TW" altLang="zh-TW"/>
          </a:p>
        </p:txBody>
      </p:sp>
      <p:sp>
        <p:nvSpPr>
          <p:cNvPr id="7" name="投影片編號版面配置區 6"/>
          <p:cNvSpPr>
            <a:spLocks noGrp="1"/>
          </p:cNvSpPr>
          <p:nvPr>
            <p:ph type="sldNum" sz="quarter" idx="12"/>
          </p:nvPr>
        </p:nvSpPr>
        <p:spPr/>
        <p:txBody>
          <a:bodyPr/>
          <a:lstStyle>
            <a:lvl1pPr>
              <a:defRPr/>
            </a:lvl1pPr>
          </a:lstStyle>
          <a:p>
            <a:fld id="{6229355A-E4F1-418E-94CD-6F09ACEC65F1}"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289859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8" name="頁尾版面配置區 7"/>
          <p:cNvSpPr>
            <a:spLocks noGrp="1"/>
          </p:cNvSpPr>
          <p:nvPr>
            <p:ph type="ftr" sz="quarter" idx="11"/>
          </p:nvPr>
        </p:nvSpPr>
        <p:spPr/>
        <p:txBody>
          <a:bodyPr/>
          <a:lstStyle>
            <a:lvl1pPr>
              <a:defRPr/>
            </a:lvl1pPr>
          </a:lstStyle>
          <a:p>
            <a:endParaRPr lang="zh-TW" altLang="zh-TW"/>
          </a:p>
        </p:txBody>
      </p:sp>
      <p:sp>
        <p:nvSpPr>
          <p:cNvPr id="9" name="投影片編號版面配置區 8"/>
          <p:cNvSpPr>
            <a:spLocks noGrp="1"/>
          </p:cNvSpPr>
          <p:nvPr>
            <p:ph type="sldNum" sz="quarter" idx="12"/>
          </p:nvPr>
        </p:nvSpPr>
        <p:spPr/>
        <p:txBody>
          <a:bodyPr/>
          <a:lstStyle>
            <a:lvl1pPr>
              <a:defRPr/>
            </a:lvl1pPr>
          </a:lstStyle>
          <a:p>
            <a:fld id="{41821425-060B-4101-8A94-A100C78872D7}"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5240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4" name="頁尾版面配置區 3"/>
          <p:cNvSpPr>
            <a:spLocks noGrp="1"/>
          </p:cNvSpPr>
          <p:nvPr>
            <p:ph type="ftr" sz="quarter" idx="11"/>
          </p:nvPr>
        </p:nvSpPr>
        <p:spPr/>
        <p:txBody>
          <a:bodyPr/>
          <a:lstStyle>
            <a:lvl1pPr>
              <a:defRPr/>
            </a:lvl1pPr>
          </a:lstStyle>
          <a:p>
            <a:endParaRPr lang="zh-TW" altLang="zh-TW"/>
          </a:p>
        </p:txBody>
      </p:sp>
      <p:sp>
        <p:nvSpPr>
          <p:cNvPr id="5" name="投影片編號版面配置區 4"/>
          <p:cNvSpPr>
            <a:spLocks noGrp="1"/>
          </p:cNvSpPr>
          <p:nvPr>
            <p:ph type="sldNum" sz="quarter" idx="12"/>
          </p:nvPr>
        </p:nvSpPr>
        <p:spPr/>
        <p:txBody>
          <a:bodyPr/>
          <a:lstStyle>
            <a:lvl1pPr>
              <a:defRPr/>
            </a:lvl1pPr>
          </a:lstStyle>
          <a:p>
            <a:fld id="{6278C2E7-0EA1-4337-A74D-9DC5E801F6F5}"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304453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3" name="頁尾版面配置區 2"/>
          <p:cNvSpPr>
            <a:spLocks noGrp="1"/>
          </p:cNvSpPr>
          <p:nvPr>
            <p:ph type="ftr" sz="quarter" idx="11"/>
          </p:nvPr>
        </p:nvSpPr>
        <p:spPr/>
        <p:txBody>
          <a:bodyPr/>
          <a:lstStyle>
            <a:lvl1pPr>
              <a:defRPr/>
            </a:lvl1pPr>
          </a:lstStyle>
          <a:p>
            <a:endParaRPr lang="zh-TW" altLang="zh-TW"/>
          </a:p>
        </p:txBody>
      </p:sp>
      <p:sp>
        <p:nvSpPr>
          <p:cNvPr id="4" name="投影片編號版面配置區 3"/>
          <p:cNvSpPr>
            <a:spLocks noGrp="1"/>
          </p:cNvSpPr>
          <p:nvPr>
            <p:ph type="sldNum" sz="quarter" idx="12"/>
          </p:nvPr>
        </p:nvSpPr>
        <p:spPr/>
        <p:txBody>
          <a:bodyPr/>
          <a:lstStyle>
            <a:lvl1pPr>
              <a:defRPr/>
            </a:lvl1pPr>
          </a:lstStyle>
          <a:p>
            <a:fld id="{6CC1B19F-9FE3-455C-8904-BAE383D17D43}"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19167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0" y="273050"/>
            <a:ext cx="40116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6" name="頁尾版面配置區 5"/>
          <p:cNvSpPr>
            <a:spLocks noGrp="1"/>
          </p:cNvSpPr>
          <p:nvPr>
            <p:ph type="ftr" sz="quarter" idx="11"/>
          </p:nvPr>
        </p:nvSpPr>
        <p:spPr/>
        <p:txBody>
          <a:bodyPr/>
          <a:lstStyle>
            <a:lvl1pPr>
              <a:defRPr/>
            </a:lvl1pPr>
          </a:lstStyle>
          <a:p>
            <a:endParaRPr lang="zh-TW" altLang="zh-TW"/>
          </a:p>
        </p:txBody>
      </p:sp>
      <p:sp>
        <p:nvSpPr>
          <p:cNvPr id="7" name="投影片編號版面配置區 6"/>
          <p:cNvSpPr>
            <a:spLocks noGrp="1"/>
          </p:cNvSpPr>
          <p:nvPr>
            <p:ph type="sldNum" sz="quarter" idx="12"/>
          </p:nvPr>
        </p:nvSpPr>
        <p:spPr/>
        <p:txBody>
          <a:bodyPr/>
          <a:lstStyle>
            <a:lvl1pPr>
              <a:defRPr/>
            </a:lvl1pPr>
          </a:lstStyle>
          <a:p>
            <a:fld id="{DE787C04-8843-40F9-B3EC-7055708DF95B}"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265576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188" y="4800600"/>
            <a:ext cx="73152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fld id="{4752029F-B7C7-4FFE-89D9-E3DFFA4E43B4}" type="datetime1">
              <a:rPr lang="zh-TW" altLang="en-US"/>
              <a:pPr/>
              <a:t>2022/7/28</a:t>
            </a:fld>
            <a:endParaRPr lang="zh-CN" altLang="en-US" sz="1800">
              <a:solidFill>
                <a:schemeClr val="tx1"/>
              </a:solidFill>
            </a:endParaRPr>
          </a:p>
        </p:txBody>
      </p:sp>
      <p:sp>
        <p:nvSpPr>
          <p:cNvPr id="6" name="頁尾版面配置區 5"/>
          <p:cNvSpPr>
            <a:spLocks noGrp="1"/>
          </p:cNvSpPr>
          <p:nvPr>
            <p:ph type="ftr" sz="quarter" idx="11"/>
          </p:nvPr>
        </p:nvSpPr>
        <p:spPr/>
        <p:txBody>
          <a:bodyPr/>
          <a:lstStyle>
            <a:lvl1pPr>
              <a:defRPr/>
            </a:lvl1pPr>
          </a:lstStyle>
          <a:p>
            <a:endParaRPr lang="zh-TW" altLang="zh-TW"/>
          </a:p>
        </p:txBody>
      </p:sp>
      <p:sp>
        <p:nvSpPr>
          <p:cNvPr id="7" name="投影片編號版面配置區 6"/>
          <p:cNvSpPr>
            <a:spLocks noGrp="1"/>
          </p:cNvSpPr>
          <p:nvPr>
            <p:ph type="sldNum" sz="quarter" idx="12"/>
          </p:nvPr>
        </p:nvSpPr>
        <p:spPr/>
        <p:txBody>
          <a:bodyPr/>
          <a:lstStyle>
            <a:lvl1pPr>
              <a:defRPr/>
            </a:lvl1pPr>
          </a:lstStyle>
          <a:p>
            <a:fld id="{935BCF70-0FAC-4429-9676-E49E0974BED7}" type="slidenum">
              <a:rPr lang="zh-TW" altLang="en-US"/>
              <a:pPr/>
              <a:t>‹#›</a:t>
            </a:fld>
            <a:endParaRPr lang="zh-CN" altLang="en-US" sz="1800">
              <a:solidFill>
                <a:schemeClr val="tx1"/>
              </a:solidFill>
            </a:endParaRPr>
          </a:p>
        </p:txBody>
      </p:sp>
    </p:spTree>
    <p:extLst>
      <p:ext uri="{BB962C8B-B14F-4D97-AF65-F5344CB8AC3E}">
        <p14:creationId xmlns:p14="http://schemas.microsoft.com/office/powerpoint/2010/main" val="2770910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TW" smtClean="0">
                <a:sym typeface="Calibri Light" pitchFamily="34" charset="0"/>
              </a:rPr>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TW" smtClean="0">
                <a:sym typeface="Microsoft YaHei" pitchFamily="34" charset="-122"/>
              </a:rPr>
              <a:t>单击此处编辑母版文本样式</a:t>
            </a:r>
          </a:p>
          <a:p>
            <a:pPr lvl="1"/>
            <a:r>
              <a:rPr lang="zh-CN" altLang="zh-TW" smtClean="0">
                <a:sym typeface="Microsoft YaHei" pitchFamily="34" charset="-122"/>
              </a:rPr>
              <a:t>第二级</a:t>
            </a:r>
          </a:p>
          <a:p>
            <a:pPr lvl="2"/>
            <a:r>
              <a:rPr lang="zh-CN" altLang="zh-TW" smtClean="0">
                <a:sym typeface="Microsoft YaHei" pitchFamily="34" charset="-122"/>
              </a:rPr>
              <a:t>第三级</a:t>
            </a:r>
          </a:p>
          <a:p>
            <a:pPr lvl="3"/>
            <a:r>
              <a:rPr lang="zh-CN" altLang="zh-TW" smtClean="0">
                <a:sym typeface="Microsoft YaHei" pitchFamily="34" charset="-122"/>
              </a:rPr>
              <a:t>第四级</a:t>
            </a:r>
          </a:p>
          <a:p>
            <a:pPr lvl="4"/>
            <a:r>
              <a:rPr lang="zh-CN" altLang="zh-TW" smtClean="0">
                <a:sym typeface="Microsoft YaHei" pitchFamily="34" charset="-122"/>
              </a:rPr>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4752029F-B7C7-4FFE-89D9-E3DFFA4E43B4}" type="datetime1">
              <a:rPr lang="zh-TW" altLang="en-US"/>
              <a:pPr/>
              <a:t>2022/7/28</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TW" altLang="zh-TW"/>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B3FE8D2-7D14-4E29-812B-61563DB156D0}" type="slidenum">
              <a:rPr lang="zh-TW"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p:txStyles>
    <p:titleStyle>
      <a:lvl1pPr marL="914400" indent="-914400" algn="l" rtl="0" fontAlgn="base">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fontAlgn="base">
        <a:lnSpc>
          <a:spcPct val="90000"/>
        </a:lnSpc>
        <a:spcBef>
          <a:spcPts val="1000"/>
        </a:spcBef>
        <a:spcAft>
          <a:spcPct val="0"/>
        </a:spcAft>
        <a:buFont typeface="Arial" pitchFamily="34" charset="0"/>
        <a:buChar char="•"/>
        <a:defRPr sz="2800">
          <a:solidFill>
            <a:schemeClr val="tx1"/>
          </a:solidFill>
          <a:latin typeface="+mn-lt"/>
          <a:ea typeface="+mn-ea"/>
          <a:cs typeface="+mn-cs"/>
          <a:sym typeface="Microsoft YaHei" pitchFamily="34" charset="-122"/>
        </a:defRPr>
      </a:lvl1pPr>
      <a:lvl2pPr marL="685800" indent="-228600" algn="l" rtl="0" fontAlgn="base">
        <a:lnSpc>
          <a:spcPct val="90000"/>
        </a:lnSpc>
        <a:spcBef>
          <a:spcPts val="500"/>
        </a:spcBef>
        <a:spcAft>
          <a:spcPct val="0"/>
        </a:spcAft>
        <a:buFont typeface="Arial" pitchFamily="34" charset="0"/>
        <a:buChar char="•"/>
        <a:defRPr sz="2400">
          <a:solidFill>
            <a:schemeClr val="tx1"/>
          </a:solidFill>
          <a:latin typeface="+mn-lt"/>
          <a:ea typeface="+mn-ea"/>
          <a:sym typeface="Microsoft YaHei" pitchFamily="34" charset="-122"/>
        </a:defRPr>
      </a:lvl2pPr>
      <a:lvl3pPr marL="1143000" indent="-228600" algn="l" rtl="0" fontAlgn="base">
        <a:lnSpc>
          <a:spcPct val="90000"/>
        </a:lnSpc>
        <a:spcBef>
          <a:spcPts val="500"/>
        </a:spcBef>
        <a:spcAft>
          <a:spcPct val="0"/>
        </a:spcAft>
        <a:buFont typeface="Arial" pitchFamily="34" charset="0"/>
        <a:buChar char="•"/>
        <a:defRPr sz="2000">
          <a:solidFill>
            <a:schemeClr val="tx1"/>
          </a:solidFill>
          <a:latin typeface="+mn-lt"/>
          <a:ea typeface="+mn-ea"/>
          <a:sym typeface="Microsoft YaHei" pitchFamily="34" charset="-122"/>
        </a:defRPr>
      </a:lvl3pPr>
      <a:lvl4pPr marL="1600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Microsoft YaHei" pitchFamily="34" charset="-122"/>
        </a:defRPr>
      </a:lvl4pPr>
      <a:lvl5pPr marL="20574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Microsoft YaHei" pitchFamily="34" charset="-122"/>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Microsoft YaHei" pitchFamily="34" charset="-122"/>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Microsoft YaHei" pitchFamily="34" charset="-122"/>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Microsoft YaHei" pitchFamily="34" charset="-122"/>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Microsoft YaHei" pitchFamily="34" charset="-122"/>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直接连接符 29"/>
          <p:cNvSpPr>
            <a:spLocks noChangeShapeType="1"/>
          </p:cNvSpPr>
          <p:nvPr/>
        </p:nvSpPr>
        <p:spPr bwMode="auto">
          <a:xfrm>
            <a:off x="0" y="6711950"/>
            <a:ext cx="12192000" cy="0"/>
          </a:xfrm>
          <a:prstGeom prst="line">
            <a:avLst/>
          </a:prstGeom>
          <a:noFill/>
          <a:ln w="19050" cap="flat" cmpd="sng">
            <a:solidFill>
              <a:srgbClr val="FF7171"/>
            </a:solidFill>
            <a:bevel/>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5" name="群組 4"/>
          <p:cNvGrpSpPr/>
          <p:nvPr/>
        </p:nvGrpSpPr>
        <p:grpSpPr>
          <a:xfrm>
            <a:off x="1628775" y="518746"/>
            <a:ext cx="8057128" cy="4948604"/>
            <a:chOff x="1628775" y="698498"/>
            <a:chExt cx="7764463" cy="4768852"/>
          </a:xfrm>
        </p:grpSpPr>
        <p:sp>
          <p:nvSpPr>
            <p:cNvPr id="3074" name="等腰三角形 5"/>
            <p:cNvSpPr>
              <a:spLocks noChangeArrowheads="1"/>
            </p:cNvSpPr>
            <p:nvPr/>
          </p:nvSpPr>
          <p:spPr bwMode="auto">
            <a:xfrm rot="10800000">
              <a:off x="5743574" y="2044699"/>
              <a:ext cx="3231987" cy="2784617"/>
            </a:xfrm>
            <a:prstGeom prst="triangle">
              <a:avLst>
                <a:gd name="adj" fmla="val 50000"/>
              </a:avLst>
            </a:prstGeom>
            <a:noFill/>
            <a:ln w="19050" cap="flat" cmpd="sng">
              <a:solidFill>
                <a:srgbClr val="EC747D"/>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TW" altLang="zh-TW">
                <a:solidFill>
                  <a:srgbClr val="FFFFFF"/>
                </a:solidFill>
                <a:latin typeface="宋体" pitchFamily="2" charset="-122"/>
                <a:sym typeface="宋体" pitchFamily="2" charset="-122"/>
              </a:endParaRPr>
            </a:p>
          </p:txBody>
        </p:sp>
        <p:sp>
          <p:nvSpPr>
            <p:cNvPr id="3075" name="等腰三角形 6"/>
            <p:cNvSpPr>
              <a:spLocks noChangeArrowheads="1"/>
            </p:cNvSpPr>
            <p:nvPr/>
          </p:nvSpPr>
          <p:spPr bwMode="auto">
            <a:xfrm rot="10800000">
              <a:off x="4062480" y="713827"/>
              <a:ext cx="5266158" cy="4539280"/>
            </a:xfrm>
            <a:prstGeom prst="triangle">
              <a:avLst>
                <a:gd name="adj" fmla="val 50000"/>
              </a:avLst>
            </a:prstGeom>
            <a:noFill/>
            <a:ln w="19050" cap="flat" cmpd="sng">
              <a:solidFill>
                <a:srgbClr val="EC747D"/>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TW" altLang="zh-TW">
                <a:solidFill>
                  <a:srgbClr val="FFFFFF"/>
                </a:solidFill>
                <a:latin typeface="宋体" pitchFamily="2" charset="-122"/>
                <a:sym typeface="宋体" pitchFamily="2" charset="-122"/>
              </a:endParaRPr>
            </a:p>
          </p:txBody>
        </p:sp>
        <p:sp>
          <p:nvSpPr>
            <p:cNvPr id="3076" name="等腰三角形 10"/>
            <p:cNvSpPr>
              <a:spLocks noChangeArrowheads="1"/>
            </p:cNvSpPr>
            <p:nvPr/>
          </p:nvSpPr>
          <p:spPr bwMode="auto">
            <a:xfrm rot="10800000">
              <a:off x="4305300" y="3260725"/>
              <a:ext cx="1714500" cy="1476375"/>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grpSp>
          <p:nvGrpSpPr>
            <p:cNvPr id="3077" name="组合 37"/>
            <p:cNvGrpSpPr>
              <a:grpSpLocks/>
            </p:cNvGrpSpPr>
            <p:nvPr/>
          </p:nvGrpSpPr>
          <p:grpSpPr bwMode="auto">
            <a:xfrm>
              <a:off x="1628775" y="2203450"/>
              <a:ext cx="7764463" cy="3263900"/>
              <a:chOff x="0" y="0"/>
              <a:chExt cx="7764949" cy="3263518"/>
            </a:xfrm>
          </p:grpSpPr>
          <p:sp>
            <p:nvSpPr>
              <p:cNvPr id="3078" name="等腰三角形 8"/>
              <p:cNvSpPr>
                <a:spLocks noChangeArrowheads="1"/>
              </p:cNvSpPr>
              <p:nvPr/>
            </p:nvSpPr>
            <p:spPr bwMode="auto">
              <a:xfrm rot="10800000">
                <a:off x="1974290" y="79467"/>
                <a:ext cx="410464" cy="353849"/>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sp>
            <p:nvSpPr>
              <p:cNvPr id="3079" name="等腰三角形 9"/>
              <p:cNvSpPr>
                <a:spLocks noChangeArrowheads="1"/>
              </p:cNvSpPr>
              <p:nvPr/>
            </p:nvSpPr>
            <p:spPr bwMode="auto">
              <a:xfrm rot="9126810">
                <a:off x="2005016" y="1892374"/>
                <a:ext cx="129428" cy="111577"/>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sp>
            <p:nvSpPr>
              <p:cNvPr id="3080" name="等腰三角形 11"/>
              <p:cNvSpPr>
                <a:spLocks noChangeArrowheads="1"/>
              </p:cNvSpPr>
              <p:nvPr/>
            </p:nvSpPr>
            <p:spPr bwMode="auto">
              <a:xfrm rot="10800000">
                <a:off x="2785030" y="2577418"/>
                <a:ext cx="117937" cy="101670"/>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sp>
            <p:nvSpPr>
              <p:cNvPr id="3081" name="等腰三角形 12"/>
              <p:cNvSpPr>
                <a:spLocks noChangeArrowheads="1"/>
              </p:cNvSpPr>
              <p:nvPr/>
            </p:nvSpPr>
            <p:spPr bwMode="auto">
              <a:xfrm rot="8944116">
                <a:off x="0" y="3164822"/>
                <a:ext cx="114486" cy="98696"/>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sp>
            <p:nvSpPr>
              <p:cNvPr id="3082" name="等腰三角形 13"/>
              <p:cNvSpPr>
                <a:spLocks noChangeArrowheads="1"/>
              </p:cNvSpPr>
              <p:nvPr/>
            </p:nvSpPr>
            <p:spPr bwMode="auto">
              <a:xfrm rot="10800000">
                <a:off x="6625101" y="0"/>
                <a:ext cx="502647" cy="433317"/>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sp>
            <p:nvSpPr>
              <p:cNvPr id="3083" name="等腰三角形 14"/>
              <p:cNvSpPr>
                <a:spLocks noChangeArrowheads="1"/>
              </p:cNvSpPr>
              <p:nvPr/>
            </p:nvSpPr>
            <p:spPr bwMode="auto">
              <a:xfrm rot="8944116">
                <a:off x="4912804" y="3062374"/>
                <a:ext cx="114486" cy="98696"/>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sp>
            <p:nvSpPr>
              <p:cNvPr id="3084" name="等腰三角形 15"/>
              <p:cNvSpPr>
                <a:spLocks noChangeArrowheads="1"/>
              </p:cNvSpPr>
              <p:nvPr/>
            </p:nvSpPr>
            <p:spPr bwMode="auto">
              <a:xfrm rot="9006486">
                <a:off x="7479081" y="2003003"/>
                <a:ext cx="285868" cy="246438"/>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sp>
            <p:nvSpPr>
              <p:cNvPr id="3085" name="等腰三角形 16"/>
              <p:cNvSpPr>
                <a:spLocks noChangeArrowheads="1"/>
              </p:cNvSpPr>
              <p:nvPr/>
            </p:nvSpPr>
            <p:spPr bwMode="auto">
              <a:xfrm rot="11828868">
                <a:off x="6193525" y="2618739"/>
                <a:ext cx="171366" cy="147729"/>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grpSp>
        <p:sp>
          <p:nvSpPr>
            <p:cNvPr id="3095" name="等腰三角形 7"/>
            <p:cNvSpPr>
              <a:spLocks noChangeArrowheads="1"/>
            </p:cNvSpPr>
            <p:nvPr/>
          </p:nvSpPr>
          <p:spPr bwMode="auto">
            <a:xfrm rot="10800000">
              <a:off x="3535948" y="698498"/>
              <a:ext cx="5439614" cy="4688794"/>
            </a:xfrm>
            <a:prstGeom prst="triangle">
              <a:avLst>
                <a:gd name="adj" fmla="val 50000"/>
              </a:avLst>
            </a:prstGeom>
            <a:solidFill>
              <a:srgbClr val="EC747D"/>
            </a:solidFill>
            <a:ln w="19050" cap="flat" cmpd="sng">
              <a:solidFill>
                <a:srgbClr val="EC747D"/>
              </a:solidFill>
              <a:bevel/>
              <a:headEnd/>
              <a:tailEnd/>
            </a:ln>
          </p:spPr>
          <p:txBody>
            <a:bodyPr anchor="ctr"/>
            <a:lstStyle/>
            <a:p>
              <a:pPr algn="ctr"/>
              <a:endParaRPr lang="zh-TW" altLang="zh-TW">
                <a:solidFill>
                  <a:srgbClr val="FFFFFF"/>
                </a:solidFill>
                <a:latin typeface="宋体" pitchFamily="2" charset="-122"/>
                <a:sym typeface="宋体" pitchFamily="2" charset="-122"/>
              </a:endParaRPr>
            </a:p>
          </p:txBody>
        </p:sp>
        <p:grpSp>
          <p:nvGrpSpPr>
            <p:cNvPr id="3096" name="组合 39"/>
            <p:cNvGrpSpPr>
              <a:grpSpLocks/>
            </p:cNvGrpSpPr>
            <p:nvPr/>
          </p:nvGrpSpPr>
          <p:grpSpPr bwMode="auto">
            <a:xfrm>
              <a:off x="7074022" y="1104779"/>
              <a:ext cx="937217" cy="803275"/>
              <a:chOff x="17568" y="-17568"/>
              <a:chExt cx="936398" cy="802573"/>
            </a:xfrm>
          </p:grpSpPr>
          <p:sp>
            <p:nvSpPr>
              <p:cNvPr id="3097" name="椭圆 32"/>
              <p:cNvSpPr>
                <a:spLocks noChangeArrowheads="1"/>
              </p:cNvSpPr>
              <p:nvPr/>
            </p:nvSpPr>
            <p:spPr bwMode="auto">
              <a:xfrm>
                <a:off x="17568" y="-17568"/>
                <a:ext cx="802573" cy="802573"/>
              </a:xfrm>
              <a:prstGeom prst="ellipse">
                <a:avLst/>
              </a:prstGeom>
              <a:noFill/>
              <a:ln w="19050" cap="flat" cmpd="sng">
                <a:solidFill>
                  <a:schemeClr val="bg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TW" altLang="zh-TW">
                  <a:solidFill>
                    <a:srgbClr val="FFFFFF"/>
                  </a:solidFill>
                  <a:latin typeface="宋体" pitchFamily="2" charset="-122"/>
                  <a:sym typeface="宋体" pitchFamily="2" charset="-122"/>
                </a:endParaRPr>
              </a:p>
            </p:txBody>
          </p:sp>
          <p:sp>
            <p:nvSpPr>
              <p:cNvPr id="3098" name="文本框 33"/>
              <p:cNvSpPr>
                <a:spLocks noChangeArrowheads="1"/>
              </p:cNvSpPr>
              <p:nvPr/>
            </p:nvSpPr>
            <p:spPr bwMode="auto">
              <a:xfrm>
                <a:off x="28279" y="163164"/>
                <a:ext cx="925687" cy="46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spc="300" dirty="0" smtClean="0">
                    <a:solidFill>
                      <a:schemeClr val="bg1"/>
                    </a:solidFill>
                    <a:latin typeface="Agency FB" panose="020B0503020202020204" pitchFamily="34" charset="0"/>
                    <a:ea typeface="微软雅黑" panose="020B0503020204020204" pitchFamily="34" charset="-122"/>
                    <a:cs typeface="+mn-ea"/>
                    <a:sym typeface="Arial Unicode MS" pitchFamily="34" charset="-120"/>
                  </a:rPr>
                  <a:t>2021</a:t>
                </a:r>
                <a:endParaRPr lang="zh-CN" altLang="en-US" sz="2400" spc="300" dirty="0">
                  <a:solidFill>
                    <a:schemeClr val="bg1"/>
                  </a:solidFill>
                  <a:latin typeface="Agency FB" panose="020B0503020202020204" pitchFamily="34" charset="0"/>
                  <a:ea typeface="微软雅黑" panose="020B0503020204020204" pitchFamily="34" charset="-122"/>
                  <a:cs typeface="+mn-ea"/>
                  <a:sym typeface="Arial Unicode MS" pitchFamily="34" charset="-120"/>
                </a:endParaRPr>
              </a:p>
            </p:txBody>
          </p:sp>
        </p:grpSp>
        <p:sp>
          <p:nvSpPr>
            <p:cNvPr id="3100" name="文本框 35"/>
            <p:cNvSpPr>
              <a:spLocks noChangeArrowheads="1"/>
            </p:cNvSpPr>
            <p:nvPr/>
          </p:nvSpPr>
          <p:spPr bwMode="auto">
            <a:xfrm>
              <a:off x="4938713" y="1685925"/>
              <a:ext cx="24607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TW" altLang="en-US" dirty="0"/>
            </a:p>
          </p:txBody>
        </p:sp>
        <p:sp>
          <p:nvSpPr>
            <p:cNvPr id="2" name="文字方塊 1"/>
            <p:cNvSpPr txBox="1"/>
            <p:nvPr/>
          </p:nvSpPr>
          <p:spPr>
            <a:xfrm>
              <a:off x="4372887" y="2147590"/>
              <a:ext cx="3773572" cy="954107"/>
            </a:xfrm>
            <a:prstGeom prst="rect">
              <a:avLst/>
            </a:prstGeom>
            <a:noFill/>
          </p:spPr>
          <p:txBody>
            <a:bodyPr wrap="square" rtlCol="0">
              <a:spAutoFit/>
            </a:bodyPr>
            <a:lstStyle/>
            <a:p>
              <a:pPr algn="ctr"/>
              <a:r>
                <a:rPr lang="zh-TW" altLang="en-US" sz="2800" b="1" spc="300" dirty="0" smtClean="0">
                  <a:solidFill>
                    <a:schemeClr val="bg1"/>
                  </a:solidFill>
                  <a:latin typeface="Agency FB" panose="020B0503020202020204" pitchFamily="34" charset="0"/>
                  <a:ea typeface="微软雅黑" panose="020B0503020204020204" pitchFamily="34" charset="-122"/>
                  <a:cs typeface="+mn-ea"/>
                </a:rPr>
                <a:t>人工智慧之影像辨識</a:t>
              </a:r>
              <a:endParaRPr lang="en-US" altLang="zh-TW" sz="2800" b="1" spc="300" dirty="0" smtClean="0">
                <a:solidFill>
                  <a:schemeClr val="bg1"/>
                </a:solidFill>
                <a:latin typeface="Agency FB" panose="020B0503020202020204" pitchFamily="34" charset="0"/>
                <a:ea typeface="微软雅黑" panose="020B0503020204020204" pitchFamily="34" charset="-122"/>
                <a:cs typeface="+mn-ea"/>
              </a:endParaRPr>
            </a:p>
            <a:p>
              <a:pPr algn="ctr"/>
              <a:r>
                <a:rPr lang="en-US" altLang="zh-TW" sz="2800" b="1" spc="300" dirty="0" smtClean="0">
                  <a:solidFill>
                    <a:schemeClr val="bg1"/>
                  </a:solidFill>
                  <a:latin typeface="Agency FB" panose="020B0503020202020204" pitchFamily="34" charset="0"/>
                  <a:ea typeface="微软雅黑" panose="020B0503020204020204" pitchFamily="34" charset="-122"/>
                  <a:cs typeface="+mn-ea"/>
                </a:rPr>
                <a:t>-</a:t>
              </a:r>
              <a:r>
                <a:rPr lang="zh-TW" altLang="en-US" sz="2800" spc="300" dirty="0" smtClean="0">
                  <a:solidFill>
                    <a:schemeClr val="bg1"/>
                  </a:solidFill>
                  <a:latin typeface="Agency FB" panose="020B0503020202020204" pitchFamily="34" charset="0"/>
                  <a:ea typeface="微软雅黑" panose="020B0503020204020204" pitchFamily="34" charset="-122"/>
                  <a:cs typeface="+mn-ea"/>
                </a:rPr>
                <a:t>口罩監控系統</a:t>
              </a:r>
              <a:endParaRPr lang="en-US" altLang="zh-TW" sz="2800" spc="300" dirty="0">
                <a:solidFill>
                  <a:schemeClr val="bg1"/>
                </a:solidFill>
                <a:latin typeface="Agency FB" panose="020B0503020202020204" pitchFamily="34" charset="0"/>
                <a:ea typeface="微软雅黑" panose="020B0503020204020204" pitchFamily="34" charset="-122"/>
                <a:cs typeface="+mn-ea"/>
              </a:endParaRPr>
            </a:p>
          </p:txBody>
        </p:sp>
      </p:grpSp>
      <p:sp>
        <p:nvSpPr>
          <p:cNvPr id="4" name="文字方塊 3"/>
          <p:cNvSpPr txBox="1"/>
          <p:nvPr/>
        </p:nvSpPr>
        <p:spPr>
          <a:xfrm>
            <a:off x="3896413" y="6160188"/>
            <a:ext cx="8928633" cy="338554"/>
          </a:xfrm>
          <a:prstGeom prst="rect">
            <a:avLst/>
          </a:prstGeom>
          <a:noFill/>
        </p:spPr>
        <p:txBody>
          <a:bodyPr wrap="square" rtlCol="0">
            <a:spAutoFit/>
          </a:bodyPr>
          <a:lstStyle/>
          <a:p>
            <a:r>
              <a:rPr lang="en-US" altLang="zh-TW" sz="1600" b="1" dirty="0" smtClean="0">
                <a:latin typeface="微軟正黑體" panose="020B0604030504040204" pitchFamily="34" charset="-120"/>
                <a:ea typeface="微軟正黑體" panose="020B0604030504040204" pitchFamily="34" charset="-120"/>
              </a:rPr>
              <a:t>Members</a:t>
            </a:r>
            <a:r>
              <a:rPr lang="zh-TW" altLang="en-US" sz="1600" b="1" dirty="0" smtClean="0">
                <a:latin typeface="微軟正黑體" panose="020B0604030504040204" pitchFamily="34" charset="-120"/>
                <a:ea typeface="微軟正黑體" panose="020B0604030504040204" pitchFamily="34" charset="-120"/>
              </a:rPr>
              <a:t> </a:t>
            </a:r>
            <a:r>
              <a:rPr lang="zh-TW" altLang="en-US" sz="1600" dirty="0" smtClean="0">
                <a:latin typeface="微軟正黑體" panose="020B0604030504040204" pitchFamily="34" charset="-120"/>
                <a:ea typeface="微軟正黑體" panose="020B0604030504040204" pitchFamily="34" charset="-120"/>
              </a:rPr>
              <a:t>：</a:t>
            </a:r>
            <a:r>
              <a:rPr lang="en-US" altLang="zh-TW" sz="1400" b="1" dirty="0" smtClean="0">
                <a:latin typeface="微軟正黑體" panose="020B0604030504040204" pitchFamily="34" charset="-120"/>
                <a:ea typeface="微軟正黑體" panose="020B0604030504040204" pitchFamily="34" charset="-120"/>
              </a:rPr>
              <a:t>C107118111</a:t>
            </a:r>
            <a:r>
              <a:rPr lang="zh-TW" altLang="en-US" sz="1400" b="1" dirty="0" smtClean="0">
                <a:latin typeface="微軟正黑體" panose="020B0604030504040204" pitchFamily="34" charset="-120"/>
                <a:ea typeface="微軟正黑體" panose="020B0604030504040204" pitchFamily="34" charset="-120"/>
              </a:rPr>
              <a:t>蕭仁豪  </a:t>
            </a:r>
            <a:r>
              <a:rPr lang="en-US" altLang="zh-TW" sz="1400" b="1" dirty="0" smtClean="0">
                <a:latin typeface="微軟正黑體" panose="020B0604030504040204" pitchFamily="34" charset="-120"/>
                <a:ea typeface="微軟正黑體" panose="020B0604030504040204" pitchFamily="34" charset="-120"/>
              </a:rPr>
              <a:t>C107118137</a:t>
            </a:r>
            <a:r>
              <a:rPr lang="zh-TW" altLang="en-US" sz="1400" b="1" dirty="0" smtClean="0">
                <a:latin typeface="微軟正黑體" panose="020B0604030504040204" pitchFamily="34" charset="-120"/>
                <a:ea typeface="微軟正黑體" panose="020B0604030504040204" pitchFamily="34" charset="-120"/>
              </a:rPr>
              <a:t>蕭煜宸  </a:t>
            </a:r>
            <a:r>
              <a:rPr lang="en-US" altLang="zh-TW" sz="1400" b="1" dirty="0" smtClean="0">
                <a:latin typeface="微軟正黑體" panose="020B0604030504040204" pitchFamily="34" charset="-120"/>
                <a:ea typeface="微軟正黑體" panose="020B0604030504040204" pitchFamily="34" charset="-120"/>
              </a:rPr>
              <a:t>C107118151</a:t>
            </a:r>
            <a:r>
              <a:rPr lang="zh-TW" altLang="en-US" sz="1400" b="1" dirty="0" smtClean="0">
                <a:latin typeface="微軟正黑體" panose="020B0604030504040204" pitchFamily="34" charset="-120"/>
                <a:ea typeface="微軟正黑體" panose="020B0604030504040204" pitchFamily="34" charset="-120"/>
              </a:rPr>
              <a:t>黃仲偉  </a:t>
            </a:r>
            <a:r>
              <a:rPr lang="en-US" altLang="zh-TW" sz="1400" b="1" dirty="0" smtClean="0">
                <a:latin typeface="微軟正黑體" panose="020B0604030504040204" pitchFamily="34" charset="-120"/>
                <a:ea typeface="微軟正黑體" panose="020B0604030504040204" pitchFamily="34" charset="-120"/>
              </a:rPr>
              <a:t>C107118250</a:t>
            </a:r>
            <a:r>
              <a:rPr lang="zh-TW" altLang="en-US" sz="1400" b="1" dirty="0">
                <a:latin typeface="微軟正黑體" panose="020B0604030504040204" pitchFamily="34" charset="-120"/>
                <a:ea typeface="微軟正黑體" panose="020B0604030504040204" pitchFamily="34" charset="-120"/>
              </a:rPr>
              <a:t>洪嘉聰 </a:t>
            </a:r>
            <a:endParaRPr lang="zh-TW" altLang="en-US" sz="1600" b="1" dirty="0">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1953746" y="6160188"/>
            <a:ext cx="2108734" cy="338554"/>
          </a:xfrm>
          <a:prstGeom prst="rect">
            <a:avLst/>
          </a:prstGeom>
          <a:noFill/>
        </p:spPr>
        <p:txBody>
          <a:bodyPr wrap="square" rtlCol="0">
            <a:spAutoFit/>
          </a:bodyPr>
          <a:lstStyle/>
          <a:p>
            <a:r>
              <a:rPr lang="zh-TW" altLang="en-US" sz="1600" b="1" dirty="0" smtClean="0">
                <a:latin typeface="微軟正黑體" panose="020B0604030504040204" pitchFamily="34" charset="-120"/>
                <a:ea typeface="微軟正黑體" panose="020B0604030504040204" pitchFamily="34" charset="-120"/>
              </a:rPr>
              <a:t>指導教授 </a:t>
            </a:r>
            <a:r>
              <a:rPr lang="zh-TW" altLang="en-US" sz="1600" dirty="0" smtClean="0">
                <a:latin typeface="微軟正黑體" panose="020B0604030504040204" pitchFamily="34" charset="-120"/>
                <a:ea typeface="微軟正黑體" panose="020B0604030504040204" pitchFamily="34" charset="-120"/>
              </a:rPr>
              <a:t>：</a:t>
            </a:r>
            <a:r>
              <a:rPr lang="zh-TW" altLang="en-US" sz="1600" b="1" dirty="0" smtClean="0">
                <a:latin typeface="微軟正黑體" panose="020B0604030504040204" pitchFamily="34" charset="-120"/>
                <a:ea typeface="微軟正黑體" panose="020B0604030504040204" pitchFamily="34" charset="-120"/>
              </a:rPr>
              <a:t>莊文勝</a:t>
            </a:r>
            <a:endParaRPr lang="zh-TW" altLang="en-US" sz="1600" b="1" dirty="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a:spLocks/>
          </p:cNvSpPr>
          <p:nvPr/>
        </p:nvSpPr>
        <p:spPr bwMode="auto">
          <a:xfrm flipV="1">
            <a:off x="4165600" y="104256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a:solidFill>
              <a:srgbClr val="8AD7FA"/>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7" name="Freeform 23"/>
          <p:cNvSpPr>
            <a:spLocks/>
          </p:cNvSpPr>
          <p:nvPr/>
        </p:nvSpPr>
        <p:spPr bwMode="auto">
          <a:xfrm>
            <a:off x="4165600" y="45328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8AD7FA"/>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8" name="文本框 57"/>
          <p:cNvSpPr txBox="1"/>
          <p:nvPr/>
        </p:nvSpPr>
        <p:spPr>
          <a:xfrm>
            <a:off x="4618676" y="4827068"/>
            <a:ext cx="2954656" cy="923330"/>
          </a:xfrm>
          <a:prstGeom prst="rect">
            <a:avLst/>
          </a:prstGeom>
          <a:noFill/>
        </p:spPr>
        <p:txBody>
          <a:bodyPr wrap="none" rtlCol="0">
            <a:spAutoFit/>
          </a:bodyPr>
          <a:lstStyle/>
          <a:p>
            <a:pPr algn="ctr"/>
            <a:r>
              <a:rPr lang="zh-TW" altLang="en-US" sz="5400" b="1" dirty="0" smtClean="0">
                <a:solidFill>
                  <a:srgbClr val="8AD7FA"/>
                </a:solidFill>
                <a:latin typeface="微软雅黑" pitchFamily="34" charset="-122"/>
                <a:ea typeface="微软雅黑" pitchFamily="34" charset="-122"/>
              </a:rPr>
              <a:t>成果展</a:t>
            </a:r>
            <a:r>
              <a:rPr lang="zh-TW" altLang="en-US" sz="5400" b="1" dirty="0">
                <a:solidFill>
                  <a:srgbClr val="8AD7FA"/>
                </a:solidFill>
                <a:latin typeface="微软雅黑" pitchFamily="34" charset="-122"/>
                <a:ea typeface="微软雅黑" pitchFamily="34" charset="-122"/>
              </a:rPr>
              <a:t>示</a:t>
            </a:r>
          </a:p>
        </p:txBody>
      </p:sp>
      <p:sp>
        <p:nvSpPr>
          <p:cNvPr id="60" name="任意多边形: 形状 8"/>
          <p:cNvSpPr/>
          <p:nvPr/>
        </p:nvSpPr>
        <p:spPr>
          <a:xfrm>
            <a:off x="5007429" y="1438656"/>
            <a:ext cx="2177142" cy="1990344"/>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smtClean="0">
                <a:solidFill>
                  <a:prstClr val="white"/>
                </a:solidFill>
                <a:latin typeface="Agency FB" panose="020B0503020202020204" pitchFamily="34" charset="0"/>
              </a:rPr>
              <a:t>0</a:t>
            </a:r>
            <a:r>
              <a:rPr lang="en-US" altLang="zh-TW" sz="9600" dirty="0" smtClean="0">
                <a:solidFill>
                  <a:prstClr val="white"/>
                </a:solidFill>
                <a:latin typeface="Agency FB" panose="020B0503020202020204" pitchFamily="34" charset="0"/>
              </a:rPr>
              <a:t>4</a:t>
            </a:r>
            <a:endParaRPr lang="zh-CN" altLang="en-US" sz="9600" dirty="0">
              <a:solidFill>
                <a:prstClr val="white"/>
              </a:solidFill>
              <a:latin typeface="Agency FB" panose="020B0503020202020204" pitchFamily="34" charset="0"/>
            </a:endParaRPr>
          </a:p>
        </p:txBody>
      </p:sp>
      <p:cxnSp>
        <p:nvCxnSpPr>
          <p:cNvPr id="7"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356107"/>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57680958-0534-4628-8703-48A8C328B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668" y="1725032"/>
            <a:ext cx="9420663" cy="3407936"/>
          </a:xfrm>
          <a:prstGeom prst="rect">
            <a:avLst/>
          </a:prstGeom>
          <a:ln>
            <a:solidFill>
              <a:schemeClr val="tx1"/>
            </a:solidFill>
          </a:ln>
        </p:spPr>
      </p:pic>
      <p:sp>
        <p:nvSpPr>
          <p:cNvPr id="10" name="文字方塊 9">
            <a:extLst>
              <a:ext uri="{FF2B5EF4-FFF2-40B4-BE49-F238E27FC236}">
                <a16:creationId xmlns:a16="http://schemas.microsoft.com/office/drawing/2014/main" id="{4FB2355A-70D0-4E61-9761-29BD9DBBF740}"/>
              </a:ext>
            </a:extLst>
          </p:cNvPr>
          <p:cNvSpPr txBox="1"/>
          <p:nvPr/>
        </p:nvSpPr>
        <p:spPr>
          <a:xfrm>
            <a:off x="436098" y="426392"/>
            <a:ext cx="6808764" cy="646331"/>
          </a:xfrm>
          <a:prstGeom prst="rect">
            <a:avLst/>
          </a:prstGeom>
          <a:noFill/>
        </p:spPr>
        <p:txBody>
          <a:bodyPr wrap="square" rtlCol="0">
            <a:spAutoFit/>
          </a:bodyPr>
          <a:lstStyle/>
          <a:p>
            <a:r>
              <a:rPr lang="en-US" altLang="zh-TW" sz="3600" b="1" dirty="0">
                <a:solidFill>
                  <a:schemeClr val="tx1">
                    <a:lumMod val="75000"/>
                    <a:lumOff val="25000"/>
                  </a:schemeClr>
                </a:solidFill>
                <a:latin typeface="微软雅黑" pitchFamily="34" charset="-122"/>
                <a:ea typeface="微软雅黑" pitchFamily="34" charset="-122"/>
              </a:rPr>
              <a:t>google </a:t>
            </a:r>
            <a:r>
              <a:rPr lang="en-US" altLang="zh-TW" sz="3600" b="1" dirty="0" err="1">
                <a:solidFill>
                  <a:schemeClr val="tx1">
                    <a:lumMod val="75000"/>
                    <a:lumOff val="25000"/>
                  </a:schemeClr>
                </a:solidFill>
                <a:latin typeface="微软雅黑" pitchFamily="34" charset="-122"/>
                <a:ea typeface="微软雅黑" pitchFamily="34" charset="-122"/>
              </a:rPr>
              <a:t>colaboratory</a:t>
            </a:r>
            <a:r>
              <a:rPr lang="zh-TW" altLang="en-US" sz="3600" b="1" dirty="0">
                <a:solidFill>
                  <a:schemeClr val="tx1">
                    <a:lumMod val="75000"/>
                    <a:lumOff val="25000"/>
                  </a:schemeClr>
                </a:solidFill>
                <a:latin typeface="微软雅黑" pitchFamily="34" charset="-122"/>
                <a:ea typeface="微软雅黑" pitchFamily="34" charset="-122"/>
              </a:rPr>
              <a:t>訓練截圖</a:t>
            </a:r>
            <a:endParaRPr lang="zh-TW" altLang="en-US" sz="3600" b="1" dirty="0">
              <a:solidFill>
                <a:schemeClr val="tx1">
                  <a:lumMod val="75000"/>
                  <a:lumOff val="25000"/>
                </a:schemeClr>
              </a:solidFill>
              <a:latin typeface="微软雅黑" pitchFamily="34" charset="-122"/>
              <a:ea typeface="微软雅黑" pitchFamily="34" charset="-122"/>
            </a:endParaRPr>
          </a:p>
        </p:txBody>
      </p:sp>
      <p:sp>
        <p:nvSpPr>
          <p:cNvPr id="4" name="矩形 53"/>
          <p:cNvSpPr>
            <a:spLocks noChangeArrowheads="1"/>
          </p:cNvSpPr>
          <p:nvPr/>
        </p:nvSpPr>
        <p:spPr bwMode="auto">
          <a:xfrm>
            <a:off x="0" y="314325"/>
            <a:ext cx="228600" cy="685800"/>
          </a:xfrm>
          <a:prstGeom prst="rect">
            <a:avLst/>
          </a:prstGeom>
          <a:solidFill>
            <a:srgbClr val="8AD7FA"/>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cxnSp>
        <p:nvCxnSpPr>
          <p:cNvPr id="5"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11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0BD4EBA-31B8-4B88-9490-CE029604C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86" y="1638208"/>
            <a:ext cx="9277827" cy="3581584"/>
          </a:xfrm>
          <a:prstGeom prst="rect">
            <a:avLst/>
          </a:prstGeom>
        </p:spPr>
      </p:pic>
      <p:sp>
        <p:nvSpPr>
          <p:cNvPr id="4" name="文字方塊 3">
            <a:extLst>
              <a:ext uri="{FF2B5EF4-FFF2-40B4-BE49-F238E27FC236}">
                <a16:creationId xmlns:a16="http://schemas.microsoft.com/office/drawing/2014/main" id="{26C95FEB-1D57-40B8-B02A-18B8843F6342}"/>
              </a:ext>
            </a:extLst>
          </p:cNvPr>
          <p:cNvSpPr txBox="1"/>
          <p:nvPr/>
        </p:nvSpPr>
        <p:spPr>
          <a:xfrm>
            <a:off x="374551" y="314325"/>
            <a:ext cx="5832817" cy="646331"/>
          </a:xfrm>
          <a:prstGeom prst="rect">
            <a:avLst/>
          </a:prstGeom>
          <a:noFill/>
        </p:spPr>
        <p:txBody>
          <a:bodyPr wrap="square" rtlCol="0">
            <a:spAutoFit/>
          </a:bodyPr>
          <a:lstStyle/>
          <a:p>
            <a:r>
              <a:rPr lang="zh-TW" altLang="en-US" sz="3600" b="1" dirty="0">
                <a:solidFill>
                  <a:schemeClr val="tx1">
                    <a:lumMod val="75000"/>
                    <a:lumOff val="25000"/>
                  </a:schemeClr>
                </a:solidFill>
                <a:latin typeface="微软雅黑" pitchFamily="34" charset="-122"/>
                <a:ea typeface="微软雅黑" pitchFamily="34" charset="-122"/>
              </a:rPr>
              <a:t>樹莓派後台偵測展示截圖</a:t>
            </a:r>
          </a:p>
        </p:txBody>
      </p:sp>
      <p:sp>
        <p:nvSpPr>
          <p:cNvPr id="5" name="矩形 53"/>
          <p:cNvSpPr>
            <a:spLocks noChangeArrowheads="1"/>
          </p:cNvSpPr>
          <p:nvPr/>
        </p:nvSpPr>
        <p:spPr bwMode="auto">
          <a:xfrm>
            <a:off x="0" y="314325"/>
            <a:ext cx="228600" cy="685800"/>
          </a:xfrm>
          <a:prstGeom prst="rect">
            <a:avLst/>
          </a:prstGeom>
          <a:solidFill>
            <a:srgbClr val="8AD7FA"/>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cxnSp>
        <p:nvCxnSpPr>
          <p:cNvPr id="6"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8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a:spLocks/>
          </p:cNvSpPr>
          <p:nvPr/>
        </p:nvSpPr>
        <p:spPr bwMode="auto">
          <a:xfrm flipV="1">
            <a:off x="4165600" y="104256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a:solidFill>
              <a:srgbClr val="8AD7FA"/>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7" name="Freeform 23"/>
          <p:cNvSpPr>
            <a:spLocks/>
          </p:cNvSpPr>
          <p:nvPr/>
        </p:nvSpPr>
        <p:spPr bwMode="auto">
          <a:xfrm>
            <a:off x="4165600" y="45328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8AD7FA"/>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8" name="文本框 57"/>
          <p:cNvSpPr txBox="1"/>
          <p:nvPr/>
        </p:nvSpPr>
        <p:spPr>
          <a:xfrm>
            <a:off x="1579390" y="4827068"/>
            <a:ext cx="9033242" cy="923330"/>
          </a:xfrm>
          <a:prstGeom prst="rect">
            <a:avLst/>
          </a:prstGeom>
          <a:noFill/>
        </p:spPr>
        <p:txBody>
          <a:bodyPr wrap="none" rtlCol="0">
            <a:spAutoFit/>
          </a:bodyPr>
          <a:lstStyle/>
          <a:p>
            <a:pPr algn="ctr"/>
            <a:r>
              <a:rPr lang="zh-TW" altLang="en-US" sz="5400" b="1" dirty="0" smtClean="0">
                <a:solidFill>
                  <a:srgbClr val="8AD7FA"/>
                </a:solidFill>
                <a:latin typeface="微软雅黑" pitchFamily="34" charset="-122"/>
                <a:ea typeface="微软雅黑" pitchFamily="34" charset="-122"/>
              </a:rPr>
              <a:t>成果</a:t>
            </a:r>
            <a:r>
              <a:rPr lang="zh-TW" altLang="en-US" sz="5400" b="1" dirty="0" smtClean="0">
                <a:solidFill>
                  <a:srgbClr val="8AD7FA"/>
                </a:solidFill>
                <a:latin typeface="微软雅黑" pitchFamily="34" charset="-122"/>
                <a:ea typeface="微软雅黑" pitchFamily="34" charset="-122"/>
              </a:rPr>
              <a:t>展示</a:t>
            </a:r>
            <a:r>
              <a:rPr lang="en-US" altLang="zh-TW" sz="5400" b="1" dirty="0" smtClean="0">
                <a:solidFill>
                  <a:srgbClr val="8AD7FA"/>
                </a:solidFill>
                <a:latin typeface="微软雅黑" pitchFamily="34" charset="-122"/>
                <a:ea typeface="微软雅黑" pitchFamily="34" charset="-122"/>
              </a:rPr>
              <a:t>(</a:t>
            </a:r>
            <a:r>
              <a:rPr lang="zh-TW" altLang="en-US" sz="5400" b="1" dirty="0" smtClean="0">
                <a:solidFill>
                  <a:srgbClr val="8AD7FA"/>
                </a:solidFill>
                <a:latin typeface="微软雅黑" pitchFamily="34" charset="-122"/>
                <a:ea typeface="微软雅黑" pitchFamily="34" charset="-122"/>
              </a:rPr>
              <a:t>無配戴口罩的情況</a:t>
            </a:r>
            <a:r>
              <a:rPr lang="en-US" altLang="zh-TW" sz="5400" b="1" dirty="0" smtClean="0">
                <a:solidFill>
                  <a:srgbClr val="8AD7FA"/>
                </a:solidFill>
                <a:latin typeface="微软雅黑" pitchFamily="34" charset="-122"/>
                <a:ea typeface="微软雅黑" pitchFamily="34" charset="-122"/>
              </a:rPr>
              <a:t>)</a:t>
            </a:r>
            <a:endParaRPr lang="zh-TW" altLang="en-US" sz="5400" b="1" dirty="0">
              <a:solidFill>
                <a:srgbClr val="8AD7FA"/>
              </a:solidFill>
              <a:latin typeface="微软雅黑" pitchFamily="34" charset="-122"/>
              <a:ea typeface="微软雅黑" pitchFamily="34" charset="-122"/>
            </a:endParaRPr>
          </a:p>
        </p:txBody>
      </p:sp>
      <p:sp>
        <p:nvSpPr>
          <p:cNvPr id="60" name="任意多边形: 形状 8"/>
          <p:cNvSpPr/>
          <p:nvPr/>
        </p:nvSpPr>
        <p:spPr>
          <a:xfrm>
            <a:off x="5007429" y="1438656"/>
            <a:ext cx="2177142" cy="1990344"/>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smtClean="0">
                <a:solidFill>
                  <a:prstClr val="white"/>
                </a:solidFill>
                <a:latin typeface="Agency FB" panose="020B0503020202020204" pitchFamily="34" charset="0"/>
              </a:rPr>
              <a:t>0</a:t>
            </a:r>
            <a:r>
              <a:rPr lang="en-US" altLang="zh-TW" sz="9600" dirty="0" smtClean="0">
                <a:solidFill>
                  <a:prstClr val="white"/>
                </a:solidFill>
                <a:latin typeface="Agency FB" panose="020B0503020202020204" pitchFamily="34" charset="0"/>
              </a:rPr>
              <a:t>4</a:t>
            </a:r>
            <a:endParaRPr lang="zh-CN" altLang="en-US" sz="9600" dirty="0">
              <a:solidFill>
                <a:prstClr val="white"/>
              </a:solidFill>
              <a:latin typeface="Agency FB" panose="020B0503020202020204" pitchFamily="34" charset="0"/>
            </a:endParaRPr>
          </a:p>
        </p:txBody>
      </p:sp>
      <p:cxnSp>
        <p:nvCxnSpPr>
          <p:cNvPr id="7"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598688"/>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12A9CCF6-B7CD-4DF8-B550-DCE58F3D19FD}"/>
              </a:ext>
            </a:extLst>
          </p:cNvPr>
          <p:cNvSpPr txBox="1"/>
          <p:nvPr/>
        </p:nvSpPr>
        <p:spPr>
          <a:xfrm>
            <a:off x="361853" y="353794"/>
            <a:ext cx="4067278" cy="646331"/>
          </a:xfrm>
          <a:prstGeom prst="rect">
            <a:avLst/>
          </a:prstGeom>
          <a:noFill/>
        </p:spPr>
        <p:txBody>
          <a:bodyPr wrap="square" rtlCol="0">
            <a:spAutoFit/>
          </a:bodyPr>
          <a:lstStyle/>
          <a:p>
            <a:r>
              <a:rPr lang="zh-TW" altLang="en-US" sz="3600" b="1" dirty="0">
                <a:solidFill>
                  <a:schemeClr val="tx1">
                    <a:lumMod val="75000"/>
                    <a:lumOff val="25000"/>
                  </a:schemeClr>
                </a:solidFill>
                <a:latin typeface="微软雅黑" pitchFamily="34" charset="-122"/>
                <a:ea typeface="微软雅黑" pitchFamily="34" charset="-122"/>
              </a:rPr>
              <a:t>成果影片展示</a:t>
            </a:r>
          </a:p>
        </p:txBody>
      </p:sp>
      <p:sp>
        <p:nvSpPr>
          <p:cNvPr id="6" name="文字方塊 5">
            <a:extLst>
              <a:ext uri="{FF2B5EF4-FFF2-40B4-BE49-F238E27FC236}">
                <a16:creationId xmlns:a16="http://schemas.microsoft.com/office/drawing/2014/main" id="{80ED4CCE-5948-4656-99E9-CE951511875D}"/>
              </a:ext>
            </a:extLst>
          </p:cNvPr>
          <p:cNvSpPr txBox="1"/>
          <p:nvPr/>
        </p:nvSpPr>
        <p:spPr>
          <a:xfrm>
            <a:off x="702875" y="2200197"/>
            <a:ext cx="4067278" cy="461665"/>
          </a:xfrm>
          <a:prstGeom prst="rect">
            <a:avLst/>
          </a:prstGeom>
          <a:noFill/>
        </p:spPr>
        <p:txBody>
          <a:bodyPr wrap="square" rtlCol="0">
            <a:spAutoFit/>
          </a:bodyPr>
          <a:lstStyle/>
          <a:p>
            <a:r>
              <a:rPr lang="zh-TW" altLang="en-US" sz="2400" b="1" dirty="0"/>
              <a:t>鏡頭</a:t>
            </a:r>
            <a:r>
              <a:rPr lang="zh-TW" altLang="en-US" sz="2400" b="1" dirty="0" smtClean="0"/>
              <a:t>原始影片</a:t>
            </a:r>
            <a:endParaRPr lang="zh-TW" altLang="en-US" sz="2400" b="1" dirty="0"/>
          </a:p>
        </p:txBody>
      </p:sp>
      <p:sp>
        <p:nvSpPr>
          <p:cNvPr id="7" name="文字方塊 6">
            <a:extLst>
              <a:ext uri="{FF2B5EF4-FFF2-40B4-BE49-F238E27FC236}">
                <a16:creationId xmlns:a16="http://schemas.microsoft.com/office/drawing/2014/main" id="{5EB3E3B8-61F4-46CA-AD0D-45A9918523C8}"/>
              </a:ext>
            </a:extLst>
          </p:cNvPr>
          <p:cNvSpPr txBox="1"/>
          <p:nvPr/>
        </p:nvSpPr>
        <p:spPr>
          <a:xfrm>
            <a:off x="6513613" y="2200196"/>
            <a:ext cx="4067278" cy="461665"/>
          </a:xfrm>
          <a:prstGeom prst="rect">
            <a:avLst/>
          </a:prstGeom>
          <a:noFill/>
        </p:spPr>
        <p:txBody>
          <a:bodyPr wrap="square" rtlCol="0">
            <a:spAutoFit/>
          </a:bodyPr>
          <a:lstStyle/>
          <a:p>
            <a:r>
              <a:rPr lang="zh-TW" altLang="en-US" sz="2400" b="1" dirty="0" smtClean="0"/>
              <a:t>偵測</a:t>
            </a:r>
            <a:r>
              <a:rPr lang="zh-TW" altLang="en-US" sz="2400" b="1" dirty="0" smtClean="0"/>
              <a:t>影片結果</a:t>
            </a:r>
            <a:endParaRPr lang="zh-TW" altLang="en-US" sz="2400" b="1" dirty="0"/>
          </a:p>
        </p:txBody>
      </p:sp>
      <p:pic>
        <p:nvPicPr>
          <p:cNvPr id="3" name="result2">
            <a:hlinkClick r:id="" action="ppaction://media"/>
            <a:extLst>
              <a:ext uri="{FF2B5EF4-FFF2-40B4-BE49-F238E27FC236}">
                <a16:creationId xmlns:a16="http://schemas.microsoft.com/office/drawing/2014/main" id="{903B116C-E3A3-4B23-9F20-27DCD3E5894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2875" y="2875918"/>
            <a:ext cx="4605867" cy="2590800"/>
          </a:xfrm>
          <a:prstGeom prst="rect">
            <a:avLst/>
          </a:prstGeom>
          <a:ln>
            <a:solidFill>
              <a:schemeClr val="tx1"/>
            </a:solidFill>
          </a:ln>
        </p:spPr>
      </p:pic>
      <p:pic>
        <p:nvPicPr>
          <p:cNvPr id="8" name="result2">
            <a:hlinkClick r:id="" action="ppaction://media"/>
            <a:extLst>
              <a:ext uri="{FF2B5EF4-FFF2-40B4-BE49-F238E27FC236}">
                <a16:creationId xmlns:a16="http://schemas.microsoft.com/office/drawing/2014/main" id="{70B1E2B5-CB31-4E70-B27D-5593785D918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05446" y="2877762"/>
            <a:ext cx="4602589" cy="2588956"/>
          </a:xfrm>
          <a:prstGeom prst="rect">
            <a:avLst/>
          </a:prstGeom>
          <a:ln>
            <a:solidFill>
              <a:schemeClr val="tx1"/>
            </a:solidFill>
          </a:ln>
        </p:spPr>
      </p:pic>
      <p:sp>
        <p:nvSpPr>
          <p:cNvPr id="9" name="矩形 53"/>
          <p:cNvSpPr>
            <a:spLocks noChangeArrowheads="1"/>
          </p:cNvSpPr>
          <p:nvPr/>
        </p:nvSpPr>
        <p:spPr bwMode="auto">
          <a:xfrm>
            <a:off x="0" y="314325"/>
            <a:ext cx="228600" cy="685800"/>
          </a:xfrm>
          <a:prstGeom prst="rect">
            <a:avLst/>
          </a:prstGeom>
          <a:solidFill>
            <a:srgbClr val="8AD7FA"/>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cxnSp>
        <p:nvCxnSpPr>
          <p:cNvPr id="10"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1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191" fill="hold"/>
                                        <p:tgtEl>
                                          <p:spTgt spid="3"/>
                                        </p:tgtEl>
                                      </p:cBhvr>
                                    </p:cmd>
                                  </p:childTnLst>
                                </p:cTn>
                              </p:par>
                              <p:par>
                                <p:cTn id="7" presetID="1" presetClass="mediacall" presetSubtype="0" fill="hold" nodeType="withEffect">
                                  <p:stCondLst>
                                    <p:cond delay="0"/>
                                  </p:stCondLst>
                                  <p:childTnLst>
                                    <p:cmd type="call" cmd="playFrom(0.0)">
                                      <p:cBhvr>
                                        <p:cTn id="8" dur="111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12A9CCF6-B7CD-4DF8-B550-DCE58F3D19FD}"/>
              </a:ext>
            </a:extLst>
          </p:cNvPr>
          <p:cNvSpPr txBox="1"/>
          <p:nvPr/>
        </p:nvSpPr>
        <p:spPr>
          <a:xfrm>
            <a:off x="317891" y="353794"/>
            <a:ext cx="4067278" cy="646331"/>
          </a:xfrm>
          <a:prstGeom prst="rect">
            <a:avLst/>
          </a:prstGeom>
          <a:noFill/>
        </p:spPr>
        <p:txBody>
          <a:bodyPr wrap="square" rtlCol="0">
            <a:spAutoFit/>
          </a:bodyPr>
          <a:lstStyle/>
          <a:p>
            <a:r>
              <a:rPr lang="zh-TW" altLang="en-US" sz="3600" b="1" dirty="0">
                <a:solidFill>
                  <a:schemeClr val="tx1">
                    <a:lumMod val="75000"/>
                    <a:lumOff val="25000"/>
                  </a:schemeClr>
                </a:solidFill>
                <a:latin typeface="微软雅黑" pitchFamily="34" charset="-122"/>
                <a:ea typeface="微软雅黑" pitchFamily="34" charset="-122"/>
              </a:rPr>
              <a:t>成果影片展示</a:t>
            </a:r>
          </a:p>
        </p:txBody>
      </p:sp>
      <p:sp>
        <p:nvSpPr>
          <p:cNvPr id="7" name="文字方塊 6">
            <a:extLst>
              <a:ext uri="{FF2B5EF4-FFF2-40B4-BE49-F238E27FC236}">
                <a16:creationId xmlns:a16="http://schemas.microsoft.com/office/drawing/2014/main" id="{5EB3E3B8-61F4-46CA-AD0D-45A9918523C8}"/>
              </a:ext>
            </a:extLst>
          </p:cNvPr>
          <p:cNvSpPr txBox="1"/>
          <p:nvPr/>
        </p:nvSpPr>
        <p:spPr>
          <a:xfrm>
            <a:off x="4079788" y="1371766"/>
            <a:ext cx="3815704" cy="646331"/>
          </a:xfrm>
          <a:prstGeom prst="rect">
            <a:avLst/>
          </a:prstGeom>
          <a:noFill/>
        </p:spPr>
        <p:txBody>
          <a:bodyPr wrap="square" rtlCol="0">
            <a:spAutoFit/>
          </a:bodyPr>
          <a:lstStyle/>
          <a:p>
            <a:r>
              <a:rPr lang="zh-TW" altLang="en-US" sz="3600" b="1" dirty="0">
                <a:solidFill>
                  <a:schemeClr val="tx1">
                    <a:lumMod val="75000"/>
                    <a:lumOff val="25000"/>
                  </a:schemeClr>
                </a:solidFill>
                <a:latin typeface="微软雅黑" pitchFamily="34" charset="-122"/>
                <a:ea typeface="微软雅黑" pitchFamily="34" charset="-122"/>
              </a:rPr>
              <a:t>後台寄信至</a:t>
            </a:r>
            <a:r>
              <a:rPr lang="en-US" altLang="zh-TW" sz="3600" b="1" dirty="0">
                <a:solidFill>
                  <a:schemeClr val="tx1">
                    <a:lumMod val="75000"/>
                    <a:lumOff val="25000"/>
                  </a:schemeClr>
                </a:solidFill>
                <a:latin typeface="微软雅黑" pitchFamily="34" charset="-122"/>
                <a:ea typeface="微软雅黑" pitchFamily="34" charset="-122"/>
              </a:rPr>
              <a:t>Email</a:t>
            </a:r>
            <a:endParaRPr lang="zh-TW" altLang="en-US" sz="3600" b="1" dirty="0">
              <a:solidFill>
                <a:schemeClr val="tx1">
                  <a:lumMod val="75000"/>
                  <a:lumOff val="25000"/>
                </a:schemeClr>
              </a:solidFill>
              <a:latin typeface="微软雅黑" pitchFamily="34" charset="-122"/>
              <a:ea typeface="微软雅黑" pitchFamily="34" charset="-122"/>
            </a:endParaRPr>
          </a:p>
        </p:txBody>
      </p:sp>
      <p:pic>
        <p:nvPicPr>
          <p:cNvPr id="5" name="圖片 4">
            <a:extLst>
              <a:ext uri="{FF2B5EF4-FFF2-40B4-BE49-F238E27FC236}">
                <a16:creationId xmlns:a16="http://schemas.microsoft.com/office/drawing/2014/main" id="{4E10E53F-232B-4F8C-AA1B-06D2132D5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369" y="2209084"/>
            <a:ext cx="6292970" cy="3283661"/>
          </a:xfrm>
          <a:prstGeom prst="rect">
            <a:avLst/>
          </a:prstGeom>
        </p:spPr>
      </p:pic>
      <p:sp>
        <p:nvSpPr>
          <p:cNvPr id="6" name="矩形 53"/>
          <p:cNvSpPr>
            <a:spLocks noChangeArrowheads="1"/>
          </p:cNvSpPr>
          <p:nvPr/>
        </p:nvSpPr>
        <p:spPr bwMode="auto">
          <a:xfrm>
            <a:off x="0" y="314325"/>
            <a:ext cx="228600" cy="685800"/>
          </a:xfrm>
          <a:prstGeom prst="rect">
            <a:avLst/>
          </a:prstGeom>
          <a:solidFill>
            <a:srgbClr val="8AD7FA"/>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cxnSp>
        <p:nvCxnSpPr>
          <p:cNvPr id="8"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551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12A9CCF6-B7CD-4DF8-B550-DCE58F3D19FD}"/>
              </a:ext>
            </a:extLst>
          </p:cNvPr>
          <p:cNvSpPr txBox="1"/>
          <p:nvPr/>
        </p:nvSpPr>
        <p:spPr>
          <a:xfrm>
            <a:off x="309099" y="353794"/>
            <a:ext cx="4067278" cy="646331"/>
          </a:xfrm>
          <a:prstGeom prst="rect">
            <a:avLst/>
          </a:prstGeom>
          <a:noFill/>
        </p:spPr>
        <p:txBody>
          <a:bodyPr wrap="square" rtlCol="0">
            <a:spAutoFit/>
          </a:bodyPr>
          <a:lstStyle/>
          <a:p>
            <a:r>
              <a:rPr lang="zh-TW" altLang="en-US" sz="3600" b="1" dirty="0">
                <a:solidFill>
                  <a:schemeClr val="tx1">
                    <a:lumMod val="75000"/>
                    <a:lumOff val="25000"/>
                  </a:schemeClr>
                </a:solidFill>
                <a:latin typeface="微软雅黑" pitchFamily="34" charset="-122"/>
                <a:ea typeface="微软雅黑" pitchFamily="34" charset="-122"/>
              </a:rPr>
              <a:t>成果影片展示</a:t>
            </a:r>
          </a:p>
        </p:txBody>
      </p:sp>
      <p:sp>
        <p:nvSpPr>
          <p:cNvPr id="7" name="文字方塊 6">
            <a:extLst>
              <a:ext uri="{FF2B5EF4-FFF2-40B4-BE49-F238E27FC236}">
                <a16:creationId xmlns:a16="http://schemas.microsoft.com/office/drawing/2014/main" id="{5EB3E3B8-61F4-46CA-AD0D-45A9918523C8}"/>
              </a:ext>
            </a:extLst>
          </p:cNvPr>
          <p:cNvSpPr txBox="1"/>
          <p:nvPr/>
        </p:nvSpPr>
        <p:spPr>
          <a:xfrm>
            <a:off x="4246842" y="1670705"/>
            <a:ext cx="4061888" cy="646331"/>
          </a:xfrm>
          <a:prstGeom prst="rect">
            <a:avLst/>
          </a:prstGeom>
          <a:noFill/>
        </p:spPr>
        <p:txBody>
          <a:bodyPr wrap="square" rtlCol="0">
            <a:spAutoFit/>
          </a:bodyPr>
          <a:lstStyle/>
          <a:p>
            <a:r>
              <a:rPr lang="zh-TW" altLang="en-US" sz="3600" b="1" dirty="0">
                <a:solidFill>
                  <a:schemeClr val="tx1">
                    <a:lumMod val="75000"/>
                    <a:lumOff val="25000"/>
                  </a:schemeClr>
                </a:solidFill>
                <a:latin typeface="微软雅黑" pitchFamily="34" charset="-122"/>
                <a:ea typeface="微软雅黑" pitchFamily="34" charset="-122"/>
              </a:rPr>
              <a:t>後台寄信至</a:t>
            </a:r>
            <a:r>
              <a:rPr lang="en-US" altLang="zh-TW" sz="3600" b="1" dirty="0">
                <a:solidFill>
                  <a:schemeClr val="tx1">
                    <a:lumMod val="75000"/>
                    <a:lumOff val="25000"/>
                  </a:schemeClr>
                </a:solidFill>
                <a:latin typeface="微软雅黑" pitchFamily="34" charset="-122"/>
                <a:ea typeface="微软雅黑" pitchFamily="34" charset="-122"/>
              </a:rPr>
              <a:t>Email</a:t>
            </a:r>
            <a:endParaRPr lang="zh-TW" altLang="en-US" sz="3600" b="1" dirty="0">
              <a:solidFill>
                <a:schemeClr val="tx1">
                  <a:lumMod val="75000"/>
                  <a:lumOff val="25000"/>
                </a:schemeClr>
              </a:solidFill>
              <a:latin typeface="微软雅黑" pitchFamily="34" charset="-122"/>
              <a:ea typeface="微软雅黑" pitchFamily="34" charset="-122"/>
            </a:endParaRPr>
          </a:p>
        </p:txBody>
      </p:sp>
      <p:pic>
        <p:nvPicPr>
          <p:cNvPr id="4" name="圖片 3">
            <a:extLst>
              <a:ext uri="{FF2B5EF4-FFF2-40B4-BE49-F238E27FC236}">
                <a16:creationId xmlns:a16="http://schemas.microsoft.com/office/drawing/2014/main" id="{2F9AA1EC-682B-4BBA-8C21-7C18325B83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05" t="39594" r="8024" b="666"/>
          <a:stretch/>
        </p:blipFill>
        <p:spPr>
          <a:xfrm>
            <a:off x="1170039" y="2641135"/>
            <a:ext cx="4505932" cy="1877876"/>
          </a:xfrm>
          <a:prstGeom prst="rect">
            <a:avLst/>
          </a:prstGeom>
          <a:ln>
            <a:solidFill>
              <a:schemeClr val="tx1"/>
            </a:solidFill>
          </a:ln>
        </p:spPr>
      </p:pic>
      <p:pic>
        <p:nvPicPr>
          <p:cNvPr id="8" name="圖片 7">
            <a:extLst>
              <a:ext uri="{FF2B5EF4-FFF2-40B4-BE49-F238E27FC236}">
                <a16:creationId xmlns:a16="http://schemas.microsoft.com/office/drawing/2014/main" id="{77DD8FCB-E651-47AE-A2CB-3F9E7C8D2A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3" t="39091" r="7111"/>
          <a:stretch/>
        </p:blipFill>
        <p:spPr>
          <a:xfrm>
            <a:off x="6516031" y="2641135"/>
            <a:ext cx="4702096" cy="1954782"/>
          </a:xfrm>
          <a:prstGeom prst="rect">
            <a:avLst/>
          </a:prstGeom>
          <a:ln>
            <a:solidFill>
              <a:schemeClr val="tx1"/>
            </a:solidFill>
          </a:ln>
        </p:spPr>
      </p:pic>
      <p:sp>
        <p:nvSpPr>
          <p:cNvPr id="6" name="矩形 53"/>
          <p:cNvSpPr>
            <a:spLocks noChangeArrowheads="1"/>
          </p:cNvSpPr>
          <p:nvPr/>
        </p:nvSpPr>
        <p:spPr bwMode="auto">
          <a:xfrm>
            <a:off x="0" y="314325"/>
            <a:ext cx="228600" cy="685800"/>
          </a:xfrm>
          <a:prstGeom prst="rect">
            <a:avLst/>
          </a:prstGeom>
          <a:solidFill>
            <a:srgbClr val="8AD7FA"/>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cxnSp>
        <p:nvCxnSpPr>
          <p:cNvPr id="9"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95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a:spLocks/>
          </p:cNvSpPr>
          <p:nvPr/>
        </p:nvSpPr>
        <p:spPr bwMode="auto">
          <a:xfrm flipV="1">
            <a:off x="4165600" y="104256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a:solidFill>
              <a:srgbClr val="8AD7FA"/>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7" name="Freeform 23"/>
          <p:cNvSpPr>
            <a:spLocks/>
          </p:cNvSpPr>
          <p:nvPr/>
        </p:nvSpPr>
        <p:spPr bwMode="auto">
          <a:xfrm>
            <a:off x="4165600" y="45328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8AD7FA"/>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8" name="文本框 57"/>
          <p:cNvSpPr txBox="1"/>
          <p:nvPr/>
        </p:nvSpPr>
        <p:spPr>
          <a:xfrm>
            <a:off x="1579389" y="4827068"/>
            <a:ext cx="9033242" cy="923330"/>
          </a:xfrm>
          <a:prstGeom prst="rect">
            <a:avLst/>
          </a:prstGeom>
          <a:noFill/>
        </p:spPr>
        <p:txBody>
          <a:bodyPr wrap="none" rtlCol="0">
            <a:spAutoFit/>
          </a:bodyPr>
          <a:lstStyle/>
          <a:p>
            <a:pPr algn="ctr"/>
            <a:r>
              <a:rPr lang="zh-TW" altLang="en-US" sz="5400" b="1" dirty="0" smtClean="0">
                <a:solidFill>
                  <a:srgbClr val="8AD7FA"/>
                </a:solidFill>
                <a:latin typeface="微软雅黑" pitchFamily="34" charset="-122"/>
                <a:ea typeface="微软雅黑" pitchFamily="34" charset="-122"/>
              </a:rPr>
              <a:t>成果</a:t>
            </a:r>
            <a:r>
              <a:rPr lang="zh-TW" altLang="en-US" sz="5400" b="1" dirty="0" smtClean="0">
                <a:solidFill>
                  <a:srgbClr val="8AD7FA"/>
                </a:solidFill>
                <a:latin typeface="微软雅黑" pitchFamily="34" charset="-122"/>
                <a:ea typeface="微软雅黑" pitchFamily="34" charset="-122"/>
              </a:rPr>
              <a:t>展示</a:t>
            </a:r>
            <a:r>
              <a:rPr lang="en-US" altLang="zh-TW" sz="5400" b="1" dirty="0" smtClean="0">
                <a:solidFill>
                  <a:srgbClr val="8AD7FA"/>
                </a:solidFill>
                <a:latin typeface="微软雅黑" pitchFamily="34" charset="-122"/>
                <a:ea typeface="微软雅黑" pitchFamily="34" charset="-122"/>
              </a:rPr>
              <a:t>(</a:t>
            </a:r>
            <a:r>
              <a:rPr lang="zh-TW" altLang="en-US" sz="5400" b="1" dirty="0">
                <a:solidFill>
                  <a:srgbClr val="8AD7FA"/>
                </a:solidFill>
                <a:latin typeface="微软雅黑" pitchFamily="34" charset="-122"/>
                <a:ea typeface="微软雅黑" pitchFamily="34" charset="-122"/>
              </a:rPr>
              <a:t>有</a:t>
            </a:r>
            <a:r>
              <a:rPr lang="zh-TW" altLang="en-US" sz="5400" b="1" dirty="0" smtClean="0">
                <a:solidFill>
                  <a:srgbClr val="8AD7FA"/>
                </a:solidFill>
                <a:latin typeface="微软雅黑" pitchFamily="34" charset="-122"/>
                <a:ea typeface="微软雅黑" pitchFamily="34" charset="-122"/>
              </a:rPr>
              <a:t>配戴口罩的情況</a:t>
            </a:r>
            <a:r>
              <a:rPr lang="en-US" altLang="zh-TW" sz="5400" b="1" dirty="0" smtClean="0">
                <a:solidFill>
                  <a:srgbClr val="8AD7FA"/>
                </a:solidFill>
                <a:latin typeface="微软雅黑" pitchFamily="34" charset="-122"/>
                <a:ea typeface="微软雅黑" pitchFamily="34" charset="-122"/>
              </a:rPr>
              <a:t>)</a:t>
            </a:r>
            <a:endParaRPr lang="zh-TW" altLang="en-US" sz="5400" b="1" dirty="0">
              <a:solidFill>
                <a:srgbClr val="8AD7FA"/>
              </a:solidFill>
              <a:latin typeface="微软雅黑" pitchFamily="34" charset="-122"/>
              <a:ea typeface="微软雅黑" pitchFamily="34" charset="-122"/>
            </a:endParaRPr>
          </a:p>
        </p:txBody>
      </p:sp>
      <p:sp>
        <p:nvSpPr>
          <p:cNvPr id="60" name="任意多边形: 形状 8"/>
          <p:cNvSpPr/>
          <p:nvPr/>
        </p:nvSpPr>
        <p:spPr>
          <a:xfrm>
            <a:off x="5007429" y="1438656"/>
            <a:ext cx="2177142" cy="1990344"/>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smtClean="0">
                <a:solidFill>
                  <a:prstClr val="white"/>
                </a:solidFill>
                <a:latin typeface="Agency FB" panose="020B0503020202020204" pitchFamily="34" charset="0"/>
              </a:rPr>
              <a:t>0</a:t>
            </a:r>
            <a:r>
              <a:rPr lang="en-US" altLang="zh-TW" sz="9600" dirty="0" smtClean="0">
                <a:solidFill>
                  <a:prstClr val="white"/>
                </a:solidFill>
                <a:latin typeface="Agency FB" panose="020B0503020202020204" pitchFamily="34" charset="0"/>
              </a:rPr>
              <a:t>4</a:t>
            </a:r>
            <a:endParaRPr lang="zh-CN" altLang="en-US" sz="9600" dirty="0">
              <a:solidFill>
                <a:prstClr val="white"/>
              </a:solidFill>
              <a:latin typeface="Agency FB" panose="020B0503020202020204" pitchFamily="34" charset="0"/>
            </a:endParaRPr>
          </a:p>
        </p:txBody>
      </p:sp>
      <p:cxnSp>
        <p:nvCxnSpPr>
          <p:cNvPr id="7"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474772"/>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C8FC136-9FB5-4E66-9BF6-26C006068DEB}"/>
              </a:ext>
            </a:extLst>
          </p:cNvPr>
          <p:cNvPicPr>
            <a:picLocks noChangeAspect="1"/>
          </p:cNvPicPr>
          <p:nvPr/>
        </p:nvPicPr>
        <p:blipFill>
          <a:blip r:embed="rId2"/>
          <a:stretch>
            <a:fillRect/>
          </a:stretch>
        </p:blipFill>
        <p:spPr>
          <a:xfrm>
            <a:off x="-177800" y="-368301"/>
            <a:ext cx="12369800" cy="7731125"/>
          </a:xfrm>
          <a:prstGeom prst="rect">
            <a:avLst/>
          </a:prstGeom>
        </p:spPr>
      </p:pic>
    </p:spTree>
    <p:extLst>
      <p:ext uri="{BB962C8B-B14F-4D97-AF65-F5344CB8AC3E}">
        <p14:creationId xmlns:p14="http://schemas.microsoft.com/office/powerpoint/2010/main" val="80540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CEE04B9-7BF7-4C5A-BA05-F971F9CED3AD}"/>
              </a:ext>
            </a:extLst>
          </p:cNvPr>
          <p:cNvPicPr>
            <a:picLocks noChangeAspect="1"/>
          </p:cNvPicPr>
          <p:nvPr/>
        </p:nvPicPr>
        <p:blipFill>
          <a:blip r:embed="rId2"/>
          <a:stretch>
            <a:fillRect/>
          </a:stretch>
        </p:blipFill>
        <p:spPr>
          <a:xfrm>
            <a:off x="0" y="-400661"/>
            <a:ext cx="12192000" cy="7620001"/>
          </a:xfrm>
          <a:prstGeom prst="rect">
            <a:avLst/>
          </a:prstGeom>
        </p:spPr>
      </p:pic>
    </p:spTree>
    <p:extLst>
      <p:ext uri="{BB962C8B-B14F-4D97-AF65-F5344CB8AC3E}">
        <p14:creationId xmlns:p14="http://schemas.microsoft.com/office/powerpoint/2010/main" val="1754914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53"/>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099" name="文本框 54"/>
          <p:cNvSpPr>
            <a:spLocks noChangeArrowheads="1"/>
          </p:cNvSpPr>
          <p:nvPr/>
        </p:nvSpPr>
        <p:spPr bwMode="auto">
          <a:xfrm>
            <a:off x="320675" y="339725"/>
            <a:ext cx="276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rgbClr val="000000"/>
                </a:solidFill>
                <a:latin typeface="微软雅黑" pitchFamily="34" charset="-122"/>
                <a:ea typeface="微软雅黑" pitchFamily="34" charset="-122"/>
                <a:sym typeface="微软雅黑" pitchFamily="34" charset="-122"/>
              </a:rPr>
              <a:t>CONTENTS</a:t>
            </a:r>
            <a:endParaRPr lang="zh-CN" altLang="en-US" sz="3600" b="1" dirty="0">
              <a:solidFill>
                <a:srgbClr val="000000"/>
              </a:solidFill>
              <a:latin typeface="微软雅黑" pitchFamily="34" charset="-122"/>
              <a:ea typeface="微软雅黑" pitchFamily="34" charset="-122"/>
              <a:sym typeface="微软雅黑" pitchFamily="34" charset="-122"/>
            </a:endParaRPr>
          </a:p>
        </p:txBody>
      </p:sp>
      <p:sp>
        <p:nvSpPr>
          <p:cNvPr id="4103" name="文本框 82"/>
          <p:cNvSpPr>
            <a:spLocks noChangeArrowheads="1"/>
          </p:cNvSpPr>
          <p:nvPr/>
        </p:nvSpPr>
        <p:spPr bwMode="auto">
          <a:xfrm>
            <a:off x="2276475" y="3090863"/>
            <a:ext cx="185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zh-CN" sz="2400" b="1">
              <a:solidFill>
                <a:srgbClr val="FFFBEF"/>
              </a:solidFill>
              <a:latin typeface="微软雅黑" pitchFamily="34" charset="-122"/>
              <a:ea typeface="微软雅黑" pitchFamily="34" charset="-122"/>
              <a:sym typeface="微软雅黑" pitchFamily="34" charset="-122"/>
            </a:endParaRPr>
          </a:p>
        </p:txBody>
      </p:sp>
      <p:grpSp>
        <p:nvGrpSpPr>
          <p:cNvPr id="4116" name="组合 11"/>
          <p:cNvGrpSpPr>
            <a:grpSpLocks/>
          </p:cNvGrpSpPr>
          <p:nvPr/>
        </p:nvGrpSpPr>
        <p:grpSpPr bwMode="auto">
          <a:xfrm>
            <a:off x="2455863" y="2370138"/>
            <a:ext cx="2227262" cy="2227262"/>
            <a:chOff x="0" y="0"/>
            <a:chExt cx="2227477" cy="2227477"/>
          </a:xfrm>
        </p:grpSpPr>
        <p:sp>
          <p:nvSpPr>
            <p:cNvPr id="4117" name="椭圆 103"/>
            <p:cNvSpPr>
              <a:spLocks noChangeArrowheads="1"/>
            </p:cNvSpPr>
            <p:nvPr/>
          </p:nvSpPr>
          <p:spPr bwMode="auto">
            <a:xfrm>
              <a:off x="0" y="0"/>
              <a:ext cx="2227477" cy="2227477"/>
            </a:xfrm>
            <a:prstGeom prst="ellipse">
              <a:avLst/>
            </a:prstGeom>
            <a:solidFill>
              <a:srgbClr val="54C3D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118" name="文本框 55"/>
            <p:cNvSpPr>
              <a:spLocks noChangeArrowheads="1"/>
            </p:cNvSpPr>
            <p:nvPr/>
          </p:nvSpPr>
          <p:spPr bwMode="auto">
            <a:xfrm>
              <a:off x="429999" y="1291954"/>
              <a:ext cx="1476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solidFill>
                    <a:srgbClr val="FFFFFF"/>
                  </a:solidFill>
                  <a:latin typeface="微软雅黑" pitchFamily="34" charset="-122"/>
                  <a:ea typeface="微软雅黑" pitchFamily="34" charset="-122"/>
                  <a:sym typeface="微软雅黑" pitchFamily="34" charset="-122"/>
                </a:rPr>
                <a:t>CONTENTS</a:t>
              </a:r>
              <a:endParaRPr lang="zh-CN" altLang="en-US" b="1" dirty="0">
                <a:solidFill>
                  <a:srgbClr val="FFFFFF"/>
                </a:solidFill>
                <a:latin typeface="微软雅黑" pitchFamily="34" charset="-122"/>
                <a:ea typeface="微软雅黑" pitchFamily="34" charset="-122"/>
                <a:sym typeface="微软雅黑" pitchFamily="34" charset="-122"/>
              </a:endParaRPr>
            </a:p>
          </p:txBody>
        </p:sp>
        <p:sp>
          <p:nvSpPr>
            <p:cNvPr id="4119" name="文本框 83"/>
            <p:cNvSpPr>
              <a:spLocks noChangeArrowheads="1"/>
            </p:cNvSpPr>
            <p:nvPr/>
          </p:nvSpPr>
          <p:spPr bwMode="auto">
            <a:xfrm>
              <a:off x="349919" y="455640"/>
              <a:ext cx="1569812" cy="923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5400" b="1" dirty="0">
                  <a:solidFill>
                    <a:srgbClr val="FFFFFF"/>
                  </a:solidFill>
                  <a:latin typeface="微软雅黑" pitchFamily="34" charset="-122"/>
                  <a:ea typeface="微软雅黑" pitchFamily="34" charset="-122"/>
                  <a:sym typeface="微软雅黑" pitchFamily="34" charset="-122"/>
                </a:rPr>
                <a:t>目錄</a:t>
              </a:r>
              <a:endParaRPr lang="zh-CN" altLang="en-US" sz="2400" b="1" dirty="0">
                <a:solidFill>
                  <a:srgbClr val="FFFFFF"/>
                </a:solidFill>
                <a:latin typeface="微软雅黑" pitchFamily="34" charset="-122"/>
                <a:ea typeface="微软雅黑" pitchFamily="34" charset="-122"/>
                <a:sym typeface="微软雅黑" pitchFamily="34" charset="-122"/>
              </a:endParaRPr>
            </a:p>
          </p:txBody>
        </p:sp>
      </p:grpSp>
      <p:sp>
        <p:nvSpPr>
          <p:cNvPr id="4135" name="椭圆 120"/>
          <p:cNvSpPr>
            <a:spLocks noChangeArrowheads="1"/>
          </p:cNvSpPr>
          <p:nvPr/>
        </p:nvSpPr>
        <p:spPr bwMode="auto">
          <a:xfrm>
            <a:off x="1652588" y="4098925"/>
            <a:ext cx="779462" cy="777875"/>
          </a:xfrm>
          <a:prstGeom prst="ellipse">
            <a:avLst/>
          </a:prstGeom>
          <a:solidFill>
            <a:srgbClr val="FFDE6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136" name="椭圆 123"/>
          <p:cNvSpPr>
            <a:spLocks noChangeArrowheads="1"/>
          </p:cNvSpPr>
          <p:nvPr/>
        </p:nvSpPr>
        <p:spPr bwMode="auto">
          <a:xfrm>
            <a:off x="1668463" y="2654300"/>
            <a:ext cx="584200" cy="584200"/>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137" name="椭圆 124"/>
          <p:cNvSpPr>
            <a:spLocks noChangeArrowheads="1"/>
          </p:cNvSpPr>
          <p:nvPr/>
        </p:nvSpPr>
        <p:spPr bwMode="auto">
          <a:xfrm>
            <a:off x="2608263" y="1785938"/>
            <a:ext cx="554037" cy="554037"/>
          </a:xfrm>
          <a:prstGeom prst="ellipse">
            <a:avLst/>
          </a:prstGeom>
          <a:solidFill>
            <a:srgbClr val="FFDE6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138" name="椭圆 125"/>
          <p:cNvSpPr>
            <a:spLocks noChangeArrowheads="1"/>
          </p:cNvSpPr>
          <p:nvPr/>
        </p:nvSpPr>
        <p:spPr bwMode="auto">
          <a:xfrm>
            <a:off x="4683125" y="2482850"/>
            <a:ext cx="571500" cy="571500"/>
          </a:xfrm>
          <a:prstGeom prst="ellipse">
            <a:avLst/>
          </a:prstGeom>
          <a:solidFill>
            <a:srgbClr val="81E3BB"/>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139" name="椭圆 126"/>
          <p:cNvSpPr>
            <a:spLocks noChangeArrowheads="1"/>
          </p:cNvSpPr>
          <p:nvPr/>
        </p:nvSpPr>
        <p:spPr bwMode="auto">
          <a:xfrm>
            <a:off x="3954463" y="4749800"/>
            <a:ext cx="646112" cy="646113"/>
          </a:xfrm>
          <a:prstGeom prst="ellipse">
            <a:avLst/>
          </a:prstGeom>
          <a:solidFill>
            <a:srgbClr val="6BA8C9"/>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5" name="文字方塊 4"/>
          <p:cNvSpPr txBox="1"/>
          <p:nvPr/>
        </p:nvSpPr>
        <p:spPr>
          <a:xfrm>
            <a:off x="11646132" y="6330461"/>
            <a:ext cx="316523" cy="369332"/>
          </a:xfrm>
          <a:prstGeom prst="rect">
            <a:avLst/>
          </a:prstGeom>
          <a:noFill/>
        </p:spPr>
        <p:txBody>
          <a:bodyPr wrap="square" rtlCol="0">
            <a:spAutoFit/>
          </a:bodyPr>
          <a:lstStyle/>
          <a:p>
            <a:r>
              <a:rPr lang="en-US" altLang="zh-TW" dirty="0"/>
              <a:t>2</a:t>
            </a:r>
            <a:endParaRPr lang="zh-TW" altLang="en-US" dirty="0"/>
          </a:p>
        </p:txBody>
      </p:sp>
      <p:grpSp>
        <p:nvGrpSpPr>
          <p:cNvPr id="8" name="群組 7"/>
          <p:cNvGrpSpPr/>
          <p:nvPr/>
        </p:nvGrpSpPr>
        <p:grpSpPr>
          <a:xfrm>
            <a:off x="6910387" y="1268907"/>
            <a:ext cx="3104277" cy="4429724"/>
            <a:chOff x="6827837" y="1358900"/>
            <a:chExt cx="3104277" cy="4429724"/>
          </a:xfrm>
        </p:grpSpPr>
        <p:grpSp>
          <p:nvGrpSpPr>
            <p:cNvPr id="7" name="群組 6"/>
            <p:cNvGrpSpPr/>
            <p:nvPr/>
          </p:nvGrpSpPr>
          <p:grpSpPr>
            <a:xfrm>
              <a:off x="6827837" y="1358900"/>
              <a:ext cx="3104277" cy="3517900"/>
              <a:chOff x="6507895" y="1479550"/>
              <a:chExt cx="3104277" cy="3517900"/>
            </a:xfrm>
          </p:grpSpPr>
          <p:grpSp>
            <p:nvGrpSpPr>
              <p:cNvPr id="4" name="群組 3"/>
              <p:cNvGrpSpPr/>
              <p:nvPr/>
            </p:nvGrpSpPr>
            <p:grpSpPr>
              <a:xfrm>
                <a:off x="6507895" y="1479550"/>
                <a:ext cx="3104277" cy="3517900"/>
                <a:chOff x="6516688" y="1858963"/>
                <a:chExt cx="3104277" cy="3517900"/>
              </a:xfrm>
            </p:grpSpPr>
            <p:grpSp>
              <p:nvGrpSpPr>
                <p:cNvPr id="2" name="群組 1"/>
                <p:cNvGrpSpPr/>
                <p:nvPr/>
              </p:nvGrpSpPr>
              <p:grpSpPr>
                <a:xfrm>
                  <a:off x="6516688" y="1858963"/>
                  <a:ext cx="3104277" cy="3517900"/>
                  <a:chOff x="6516688" y="1858963"/>
                  <a:chExt cx="3104277" cy="3517900"/>
                </a:xfrm>
              </p:grpSpPr>
              <p:grpSp>
                <p:nvGrpSpPr>
                  <p:cNvPr id="4100" name="组合 56"/>
                  <p:cNvGrpSpPr>
                    <a:grpSpLocks/>
                  </p:cNvGrpSpPr>
                  <p:nvPr/>
                </p:nvGrpSpPr>
                <p:grpSpPr bwMode="auto">
                  <a:xfrm>
                    <a:off x="7281863" y="1898650"/>
                    <a:ext cx="1415772" cy="730614"/>
                    <a:chOff x="0" y="0"/>
                    <a:chExt cx="1415933" cy="731334"/>
                  </a:xfrm>
                </p:grpSpPr>
                <p:sp>
                  <p:nvSpPr>
                    <p:cNvPr id="4101" name="文本框 57"/>
                    <p:cNvSpPr>
                      <a:spLocks noChangeArrowheads="1"/>
                    </p:cNvSpPr>
                    <p:nvPr/>
                  </p:nvSpPr>
                  <p:spPr bwMode="auto">
                    <a:xfrm>
                      <a:off x="0" y="361638"/>
                      <a:ext cx="184752" cy="36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dirty="0">
                        <a:solidFill>
                          <a:srgbClr val="000000"/>
                        </a:solidFill>
                        <a:latin typeface="微软雅黑" pitchFamily="34" charset="-122"/>
                        <a:ea typeface="微软雅黑" pitchFamily="34" charset="-122"/>
                        <a:sym typeface="微软雅黑" pitchFamily="34" charset="-122"/>
                      </a:endParaRPr>
                    </a:p>
                  </p:txBody>
                </p:sp>
                <p:sp>
                  <p:nvSpPr>
                    <p:cNvPr id="4102" name="文本框 58"/>
                    <p:cNvSpPr>
                      <a:spLocks noChangeArrowheads="1"/>
                    </p:cNvSpPr>
                    <p:nvPr/>
                  </p:nvSpPr>
                  <p:spPr bwMode="auto">
                    <a:xfrm>
                      <a:off x="0" y="0"/>
                      <a:ext cx="1415933" cy="4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400" dirty="0" smtClean="0">
                          <a:solidFill>
                            <a:srgbClr val="000000"/>
                          </a:solidFill>
                          <a:latin typeface="微软雅黑" pitchFamily="34" charset="-122"/>
                          <a:ea typeface="微软雅黑" pitchFamily="34" charset="-122"/>
                          <a:sym typeface="微软雅黑" pitchFamily="34" charset="-122"/>
                        </a:rPr>
                        <a:t>研究動</a:t>
                      </a:r>
                      <a:r>
                        <a:rPr lang="zh-TW" altLang="en-US" sz="2400" dirty="0">
                          <a:solidFill>
                            <a:srgbClr val="000000"/>
                          </a:solidFill>
                          <a:latin typeface="微软雅黑" pitchFamily="34" charset="-122"/>
                          <a:ea typeface="微软雅黑" pitchFamily="34" charset="-122"/>
                          <a:sym typeface="微软雅黑" pitchFamily="34" charset="-122"/>
                        </a:rPr>
                        <a:t>機</a:t>
                      </a:r>
                      <a:endParaRPr lang="zh-CN" altLang="en-US" sz="2400" dirty="0">
                        <a:solidFill>
                          <a:srgbClr val="000000"/>
                        </a:solidFill>
                        <a:latin typeface="微软雅黑" pitchFamily="34" charset="-122"/>
                        <a:ea typeface="微软雅黑" pitchFamily="34" charset="-122"/>
                        <a:sym typeface="微软雅黑" pitchFamily="34" charset="-122"/>
                      </a:endParaRPr>
                    </a:p>
                  </p:txBody>
                </p:sp>
              </p:grpSp>
              <p:grpSp>
                <p:nvGrpSpPr>
                  <p:cNvPr id="4104" name="组合 6"/>
                  <p:cNvGrpSpPr>
                    <a:grpSpLocks/>
                  </p:cNvGrpSpPr>
                  <p:nvPr/>
                </p:nvGrpSpPr>
                <p:grpSpPr bwMode="auto">
                  <a:xfrm>
                    <a:off x="6516688" y="1858963"/>
                    <a:ext cx="665162" cy="719137"/>
                    <a:chOff x="0" y="0"/>
                    <a:chExt cx="665978" cy="720170"/>
                  </a:xfrm>
                </p:grpSpPr>
                <p:sp>
                  <p:nvSpPr>
                    <p:cNvPr id="4105" name="椭圆 62"/>
                    <p:cNvSpPr>
                      <a:spLocks noChangeArrowheads="1"/>
                    </p:cNvSpPr>
                    <p:nvPr/>
                  </p:nvSpPr>
                  <p:spPr bwMode="auto">
                    <a:xfrm>
                      <a:off x="0" y="0"/>
                      <a:ext cx="665978" cy="665978"/>
                    </a:xfrm>
                    <a:prstGeom prst="ellipse">
                      <a:avLst/>
                    </a:prstGeom>
                    <a:solidFill>
                      <a:srgbClr val="81E3BB"/>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106" name="文本框 89"/>
                    <p:cNvSpPr>
                      <a:spLocks noChangeArrowheads="1"/>
                    </p:cNvSpPr>
                    <p:nvPr/>
                  </p:nvSpPr>
                  <p:spPr bwMode="auto">
                    <a:xfrm>
                      <a:off x="99179" y="12284"/>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000" b="1" dirty="0">
                          <a:solidFill>
                            <a:srgbClr val="FFFFFF"/>
                          </a:solidFill>
                          <a:latin typeface="微软雅黑" pitchFamily="34" charset="-122"/>
                          <a:ea typeface="微软雅黑" pitchFamily="34" charset="-122"/>
                          <a:sym typeface="微软雅黑" pitchFamily="34" charset="-122"/>
                        </a:rPr>
                        <a:t>1</a:t>
                      </a:r>
                      <a:endParaRPr lang="zh-CN" altLang="en-US" sz="1600" b="1" dirty="0">
                        <a:solidFill>
                          <a:srgbClr val="FFFFFF"/>
                        </a:solidFill>
                        <a:latin typeface="微软雅黑" pitchFamily="34" charset="-122"/>
                        <a:ea typeface="微软雅黑" pitchFamily="34" charset="-122"/>
                        <a:sym typeface="微软雅黑" pitchFamily="34" charset="-122"/>
                      </a:endParaRPr>
                    </a:p>
                  </p:txBody>
                </p:sp>
              </p:grpSp>
              <p:grpSp>
                <p:nvGrpSpPr>
                  <p:cNvPr id="4107" name="组合 7"/>
                  <p:cNvGrpSpPr>
                    <a:grpSpLocks/>
                  </p:cNvGrpSpPr>
                  <p:nvPr/>
                </p:nvGrpSpPr>
                <p:grpSpPr bwMode="auto">
                  <a:xfrm>
                    <a:off x="6516688" y="2765425"/>
                    <a:ext cx="665162" cy="715963"/>
                    <a:chOff x="0" y="0"/>
                    <a:chExt cx="665978" cy="716197"/>
                  </a:xfrm>
                </p:grpSpPr>
                <p:sp>
                  <p:nvSpPr>
                    <p:cNvPr id="4108" name="椭圆 65"/>
                    <p:cNvSpPr>
                      <a:spLocks noChangeArrowheads="1"/>
                    </p:cNvSpPr>
                    <p:nvPr/>
                  </p:nvSpPr>
                  <p:spPr bwMode="auto">
                    <a:xfrm>
                      <a:off x="0" y="50219"/>
                      <a:ext cx="665978" cy="665978"/>
                    </a:xfrm>
                    <a:prstGeom prst="ellipse">
                      <a:avLst/>
                    </a:prstGeom>
                    <a:solidFill>
                      <a:srgbClr val="FFDE6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109" name="文本框 90"/>
                    <p:cNvSpPr>
                      <a:spLocks noChangeArrowheads="1"/>
                    </p:cNvSpPr>
                    <p:nvPr/>
                  </p:nvSpPr>
                  <p:spPr bwMode="auto">
                    <a:xfrm>
                      <a:off x="99179" y="0"/>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000" b="1" dirty="0">
                          <a:solidFill>
                            <a:srgbClr val="FFFFFF"/>
                          </a:solidFill>
                          <a:latin typeface="微软雅黑" pitchFamily="34" charset="-122"/>
                          <a:ea typeface="微软雅黑" pitchFamily="34" charset="-122"/>
                          <a:sym typeface="微软雅黑" pitchFamily="34" charset="-122"/>
                        </a:rPr>
                        <a:t>2</a:t>
                      </a:r>
                      <a:endParaRPr lang="zh-CN" altLang="en-US" sz="1600" b="1" dirty="0">
                        <a:solidFill>
                          <a:srgbClr val="FFFFFF"/>
                        </a:solidFill>
                        <a:latin typeface="微软雅黑" pitchFamily="34" charset="-122"/>
                        <a:ea typeface="微软雅黑" pitchFamily="34" charset="-122"/>
                        <a:sym typeface="微软雅黑" pitchFamily="34" charset="-122"/>
                      </a:endParaRPr>
                    </a:p>
                  </p:txBody>
                </p:sp>
              </p:grpSp>
              <p:grpSp>
                <p:nvGrpSpPr>
                  <p:cNvPr id="4110" name="组合 8"/>
                  <p:cNvGrpSpPr>
                    <a:grpSpLocks/>
                  </p:cNvGrpSpPr>
                  <p:nvPr/>
                </p:nvGrpSpPr>
                <p:grpSpPr bwMode="auto">
                  <a:xfrm>
                    <a:off x="6516688" y="3717925"/>
                    <a:ext cx="665162" cy="715963"/>
                    <a:chOff x="0" y="0"/>
                    <a:chExt cx="665978" cy="716479"/>
                  </a:xfrm>
                </p:grpSpPr>
                <p:sp>
                  <p:nvSpPr>
                    <p:cNvPr id="4111" name="椭圆 61"/>
                    <p:cNvSpPr>
                      <a:spLocks noChangeArrowheads="1"/>
                    </p:cNvSpPr>
                    <p:nvPr/>
                  </p:nvSpPr>
                  <p:spPr bwMode="auto">
                    <a:xfrm>
                      <a:off x="0" y="0"/>
                      <a:ext cx="665978" cy="665978"/>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112" name="文本框 91"/>
                    <p:cNvSpPr>
                      <a:spLocks noChangeArrowheads="1"/>
                    </p:cNvSpPr>
                    <p:nvPr/>
                  </p:nvSpPr>
                  <p:spPr bwMode="auto">
                    <a:xfrm>
                      <a:off x="82760" y="8593"/>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000" b="1" dirty="0">
                          <a:solidFill>
                            <a:srgbClr val="FFFFFF"/>
                          </a:solidFill>
                          <a:latin typeface="微软雅黑" pitchFamily="34" charset="-122"/>
                          <a:ea typeface="微软雅黑" pitchFamily="34" charset="-122"/>
                          <a:sym typeface="微软雅黑" pitchFamily="34" charset="-122"/>
                        </a:rPr>
                        <a:t>3</a:t>
                      </a:r>
                      <a:endParaRPr lang="zh-CN" altLang="en-US" sz="1600" b="1" dirty="0">
                        <a:solidFill>
                          <a:srgbClr val="FFFFFF"/>
                        </a:solidFill>
                        <a:latin typeface="微软雅黑" pitchFamily="34" charset="-122"/>
                        <a:ea typeface="微软雅黑" pitchFamily="34" charset="-122"/>
                        <a:sym typeface="微软雅黑" pitchFamily="34" charset="-122"/>
                      </a:endParaRPr>
                    </a:p>
                  </p:txBody>
                </p:sp>
              </p:grpSp>
              <p:sp>
                <p:nvSpPr>
                  <p:cNvPr id="4115" name="文本框 92"/>
                  <p:cNvSpPr>
                    <a:spLocks noChangeArrowheads="1"/>
                  </p:cNvSpPr>
                  <p:nvPr/>
                </p:nvSpPr>
                <p:spPr bwMode="auto">
                  <a:xfrm>
                    <a:off x="6599347" y="4668838"/>
                    <a:ext cx="49984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000" b="1" dirty="0">
                        <a:solidFill>
                          <a:srgbClr val="FFFFFF"/>
                        </a:solidFill>
                        <a:latin typeface="微软雅黑" pitchFamily="34" charset="-122"/>
                        <a:ea typeface="微软雅黑" pitchFamily="34" charset="-122"/>
                        <a:sym typeface="微软雅黑" pitchFamily="34" charset="-122"/>
                      </a:rPr>
                      <a:t>4</a:t>
                    </a:r>
                    <a:endParaRPr lang="zh-CN" altLang="en-US" sz="1600" b="1" dirty="0">
                      <a:solidFill>
                        <a:srgbClr val="FFFFFF"/>
                      </a:solidFill>
                      <a:latin typeface="微软雅黑" pitchFamily="34" charset="-122"/>
                      <a:ea typeface="微软雅黑" pitchFamily="34" charset="-122"/>
                      <a:sym typeface="微软雅黑" pitchFamily="34" charset="-122"/>
                    </a:endParaRPr>
                  </a:p>
                </p:txBody>
              </p:sp>
              <p:sp>
                <p:nvSpPr>
                  <p:cNvPr id="4124" name="文本框 108"/>
                  <p:cNvSpPr>
                    <a:spLocks noChangeArrowheads="1"/>
                  </p:cNvSpPr>
                  <p:nvPr/>
                </p:nvSpPr>
                <p:spPr bwMode="auto">
                  <a:xfrm>
                    <a:off x="7281863" y="3171942"/>
                    <a:ext cx="23391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solidFill>
                          <a:srgbClr val="000000"/>
                        </a:solidFill>
                        <a:ea typeface="宋体"/>
                        <a:sym typeface="微软雅黑" pitchFamily="34" charset="-122"/>
                      </a:rPr>
                      <a:t>Literature Discussion</a:t>
                    </a:r>
                    <a:endParaRPr lang="zh-CN" altLang="en-US" dirty="0">
                      <a:solidFill>
                        <a:srgbClr val="000000"/>
                      </a:solidFill>
                      <a:ea typeface="宋体"/>
                      <a:sym typeface="微软雅黑" pitchFamily="34" charset="-122"/>
                    </a:endParaRPr>
                  </a:p>
                </p:txBody>
              </p:sp>
              <p:grpSp>
                <p:nvGrpSpPr>
                  <p:cNvPr id="4126" name="组合 110"/>
                  <p:cNvGrpSpPr>
                    <a:grpSpLocks/>
                  </p:cNvGrpSpPr>
                  <p:nvPr/>
                </p:nvGrpSpPr>
                <p:grpSpPr bwMode="auto">
                  <a:xfrm>
                    <a:off x="7281863" y="3721100"/>
                    <a:ext cx="2005677" cy="731399"/>
                    <a:chOff x="0" y="0"/>
                    <a:chExt cx="2005909" cy="730532"/>
                  </a:xfrm>
                </p:grpSpPr>
                <p:sp>
                  <p:nvSpPr>
                    <p:cNvPr id="4127" name="文本框 111"/>
                    <p:cNvSpPr>
                      <a:spLocks noChangeArrowheads="1"/>
                    </p:cNvSpPr>
                    <p:nvPr/>
                  </p:nvSpPr>
                  <p:spPr bwMode="auto">
                    <a:xfrm>
                      <a:off x="0" y="361638"/>
                      <a:ext cx="2005909" cy="36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solidFill>
                            <a:srgbClr val="000000"/>
                          </a:solidFill>
                          <a:ea typeface="宋体"/>
                          <a:sym typeface="微软雅黑" pitchFamily="34" charset="-122"/>
                        </a:rPr>
                        <a:t>Research </a:t>
                      </a:r>
                      <a:r>
                        <a:rPr lang="en-US" dirty="0">
                          <a:solidFill>
                            <a:srgbClr val="000000"/>
                          </a:solidFill>
                          <a:ea typeface="宋体"/>
                          <a:sym typeface="微软雅黑" pitchFamily="34" charset="-122"/>
                        </a:rPr>
                        <a:t>method</a:t>
                      </a:r>
                      <a:endParaRPr lang="zh-CN" altLang="en-US" dirty="0">
                        <a:solidFill>
                          <a:srgbClr val="000000"/>
                        </a:solidFill>
                        <a:ea typeface="宋体"/>
                        <a:sym typeface="微软雅黑" pitchFamily="34" charset="-122"/>
                      </a:endParaRPr>
                    </a:p>
                  </p:txBody>
                </p:sp>
                <p:sp>
                  <p:nvSpPr>
                    <p:cNvPr id="4128" name="文本框 112"/>
                    <p:cNvSpPr>
                      <a:spLocks noChangeArrowheads="1"/>
                    </p:cNvSpPr>
                    <p:nvPr/>
                  </p:nvSpPr>
                  <p:spPr bwMode="auto">
                    <a:xfrm>
                      <a:off x="0" y="0"/>
                      <a:ext cx="1415936" cy="46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400" dirty="0" smtClean="0">
                          <a:solidFill>
                            <a:srgbClr val="000000"/>
                          </a:solidFill>
                          <a:latin typeface="微软雅黑" pitchFamily="34" charset="-122"/>
                          <a:ea typeface="微软雅黑" pitchFamily="34" charset="-122"/>
                          <a:sym typeface="微软雅黑" pitchFamily="34" charset="-122"/>
                        </a:rPr>
                        <a:t>研究方法</a:t>
                      </a:r>
                      <a:endParaRPr lang="zh-CN" altLang="en-US" sz="2400" dirty="0">
                        <a:solidFill>
                          <a:srgbClr val="000000"/>
                        </a:solidFill>
                        <a:latin typeface="微软雅黑" pitchFamily="34" charset="-122"/>
                        <a:ea typeface="微软雅黑" pitchFamily="34" charset="-122"/>
                        <a:sym typeface="微软雅黑" pitchFamily="34" charset="-122"/>
                      </a:endParaRPr>
                    </a:p>
                  </p:txBody>
                </p:sp>
              </p:grpSp>
              <p:sp>
                <p:nvSpPr>
                  <p:cNvPr id="3" name="矩形 2"/>
                  <p:cNvSpPr/>
                  <p:nvPr/>
                </p:nvSpPr>
                <p:spPr>
                  <a:xfrm>
                    <a:off x="7310728" y="2285332"/>
                    <a:ext cx="979755" cy="369332"/>
                  </a:xfrm>
                  <a:prstGeom prst="rect">
                    <a:avLst/>
                  </a:prstGeom>
                </p:spPr>
                <p:txBody>
                  <a:bodyPr wrap="none">
                    <a:spAutoFit/>
                  </a:bodyPr>
                  <a:lstStyle/>
                  <a:p>
                    <a:r>
                      <a:rPr lang="en-US" altLang="zh-TW" dirty="0" smtClean="0">
                        <a:solidFill>
                          <a:srgbClr val="000000"/>
                        </a:solidFill>
                        <a:ea typeface="宋体"/>
                      </a:rPr>
                      <a:t>Reason</a:t>
                    </a:r>
                    <a:endParaRPr lang="zh-TW" altLang="en-US" dirty="0">
                      <a:solidFill>
                        <a:srgbClr val="000000"/>
                      </a:solidFill>
                      <a:ea typeface="宋体"/>
                    </a:endParaRPr>
                  </a:p>
                </p:txBody>
              </p:sp>
            </p:grpSp>
            <p:sp>
              <p:nvSpPr>
                <p:cNvPr id="41" name="文本框 58"/>
                <p:cNvSpPr>
                  <a:spLocks noChangeArrowheads="1"/>
                </p:cNvSpPr>
                <p:nvPr/>
              </p:nvSpPr>
              <p:spPr bwMode="auto">
                <a:xfrm>
                  <a:off x="7281861" y="280169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400" dirty="0" smtClean="0">
                      <a:solidFill>
                        <a:srgbClr val="000000"/>
                      </a:solidFill>
                      <a:latin typeface="微软雅黑" pitchFamily="34" charset="-122"/>
                      <a:ea typeface="微软雅黑" pitchFamily="34" charset="-122"/>
                      <a:sym typeface="微软雅黑" pitchFamily="34" charset="-122"/>
                    </a:rPr>
                    <a:t>文獻探討</a:t>
                  </a:r>
                  <a:endParaRPr lang="zh-CN" altLang="en-US" sz="2400" dirty="0">
                    <a:solidFill>
                      <a:srgbClr val="000000"/>
                    </a:solidFill>
                    <a:latin typeface="微软雅黑" pitchFamily="34" charset="-122"/>
                    <a:ea typeface="微软雅黑" pitchFamily="34" charset="-122"/>
                    <a:sym typeface="微软雅黑" pitchFamily="34" charset="-122"/>
                  </a:endParaRPr>
                </a:p>
              </p:txBody>
            </p:sp>
          </p:grpSp>
          <p:grpSp>
            <p:nvGrpSpPr>
              <p:cNvPr id="6" name="群組 5"/>
              <p:cNvGrpSpPr/>
              <p:nvPr/>
            </p:nvGrpSpPr>
            <p:grpSpPr>
              <a:xfrm>
                <a:off x="6507895" y="4238960"/>
                <a:ext cx="3083934" cy="742811"/>
                <a:chOff x="6507895" y="4286046"/>
                <a:chExt cx="3083934" cy="742811"/>
              </a:xfrm>
            </p:grpSpPr>
            <p:sp>
              <p:nvSpPr>
                <p:cNvPr id="42" name="椭圆 64"/>
                <p:cNvSpPr>
                  <a:spLocks noChangeArrowheads="1"/>
                </p:cNvSpPr>
                <p:nvPr/>
              </p:nvSpPr>
              <p:spPr bwMode="auto">
                <a:xfrm>
                  <a:off x="6507895" y="4320971"/>
                  <a:ext cx="665162" cy="666109"/>
                </a:xfrm>
                <a:prstGeom prst="ellipse">
                  <a:avLst/>
                </a:prstGeom>
                <a:solidFill>
                  <a:srgbClr val="8AD7FA"/>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3" name="文本框 114"/>
                <p:cNvSpPr>
                  <a:spLocks noChangeArrowheads="1"/>
                </p:cNvSpPr>
                <p:nvPr/>
              </p:nvSpPr>
              <p:spPr bwMode="auto">
                <a:xfrm>
                  <a:off x="7222270" y="4647328"/>
                  <a:ext cx="23695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latin typeface="微软雅黑" pitchFamily="34" charset="-122"/>
                      <a:ea typeface="微软雅黑" pitchFamily="34" charset="-122"/>
                      <a:sym typeface="微软雅黑" pitchFamily="34" charset="-122"/>
                    </a:rPr>
                    <a:t> </a:t>
                  </a:r>
                  <a:r>
                    <a:rPr lang="en-US" dirty="0">
                      <a:solidFill>
                        <a:srgbClr val="000000"/>
                      </a:solidFill>
                      <a:ea typeface="宋体"/>
                      <a:sym typeface="微软雅黑" pitchFamily="34" charset="-122"/>
                    </a:rPr>
                    <a:t>Achievement display</a:t>
                  </a:r>
                  <a:endParaRPr lang="zh-CN" altLang="en-US" dirty="0">
                    <a:solidFill>
                      <a:srgbClr val="000000"/>
                    </a:solidFill>
                    <a:ea typeface="宋体"/>
                    <a:sym typeface="微软雅黑" pitchFamily="34" charset="-122"/>
                  </a:endParaRPr>
                </a:p>
              </p:txBody>
            </p:sp>
            <p:sp>
              <p:nvSpPr>
                <p:cNvPr id="44" name="文本框 115"/>
                <p:cNvSpPr>
                  <a:spLocks noChangeArrowheads="1"/>
                </p:cNvSpPr>
                <p:nvPr/>
              </p:nvSpPr>
              <p:spPr bwMode="auto">
                <a:xfrm>
                  <a:off x="7273068" y="42860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400" dirty="0" smtClean="0">
                      <a:solidFill>
                        <a:srgbClr val="000000"/>
                      </a:solidFill>
                      <a:latin typeface="微软雅黑" pitchFamily="34" charset="-122"/>
                      <a:ea typeface="微软雅黑" pitchFamily="34" charset="-122"/>
                      <a:sym typeface="微软雅黑" pitchFamily="34" charset="-122"/>
                    </a:rPr>
                    <a:t>成果展示</a:t>
                  </a:r>
                  <a:endParaRPr lang="zh-CN" altLang="en-US" sz="2400" dirty="0">
                    <a:solidFill>
                      <a:srgbClr val="000000"/>
                    </a:solidFill>
                    <a:latin typeface="微软雅黑" pitchFamily="34" charset="-122"/>
                    <a:ea typeface="微软雅黑" pitchFamily="34" charset="-122"/>
                    <a:sym typeface="微软雅黑" pitchFamily="34" charset="-122"/>
                  </a:endParaRPr>
                </a:p>
              </p:txBody>
            </p:sp>
            <p:sp>
              <p:nvSpPr>
                <p:cNvPr id="45" name="文本框 92"/>
                <p:cNvSpPr>
                  <a:spLocks noChangeArrowheads="1"/>
                </p:cNvSpPr>
                <p:nvPr/>
              </p:nvSpPr>
              <p:spPr bwMode="auto">
                <a:xfrm>
                  <a:off x="6590553" y="4320971"/>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4000" b="1" dirty="0">
                      <a:solidFill>
                        <a:srgbClr val="FFFFFF"/>
                      </a:solidFill>
                      <a:latin typeface="微软雅黑" pitchFamily="34" charset="-122"/>
                      <a:ea typeface="微软雅黑" pitchFamily="34" charset="-122"/>
                      <a:sym typeface="微软雅黑" pitchFamily="34" charset="-122"/>
                    </a:rPr>
                    <a:t>4</a:t>
                  </a:r>
                  <a:endParaRPr lang="zh-CN" altLang="en-US" sz="1600" b="1" dirty="0">
                    <a:solidFill>
                      <a:srgbClr val="FFFFFF"/>
                    </a:solidFill>
                    <a:latin typeface="微软雅黑" pitchFamily="34" charset="-122"/>
                    <a:ea typeface="微软雅黑" pitchFamily="34" charset="-122"/>
                    <a:sym typeface="微软雅黑" pitchFamily="34" charset="-122"/>
                  </a:endParaRPr>
                </a:p>
              </p:txBody>
            </p:sp>
          </p:grpSp>
        </p:grpSp>
        <p:sp>
          <p:nvSpPr>
            <p:cNvPr id="46" name="椭圆 64"/>
            <p:cNvSpPr>
              <a:spLocks noChangeArrowheads="1"/>
            </p:cNvSpPr>
            <p:nvPr/>
          </p:nvSpPr>
          <p:spPr bwMode="auto">
            <a:xfrm>
              <a:off x="6831553" y="5092935"/>
              <a:ext cx="665162" cy="666109"/>
            </a:xfrm>
            <a:prstGeom prst="ellipse">
              <a:avLst/>
            </a:prstGeom>
            <a:solidFill>
              <a:srgbClr val="DB93FB"/>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7" name="文本框 114"/>
            <p:cNvSpPr>
              <a:spLocks noChangeArrowheads="1"/>
            </p:cNvSpPr>
            <p:nvPr/>
          </p:nvSpPr>
          <p:spPr bwMode="auto">
            <a:xfrm>
              <a:off x="7545928" y="5419292"/>
              <a:ext cx="17283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latin typeface="微软雅黑" pitchFamily="34" charset="-122"/>
                  <a:ea typeface="微软雅黑" pitchFamily="34" charset="-122"/>
                  <a:sym typeface="微软雅黑" pitchFamily="34" charset="-122"/>
                </a:rPr>
                <a:t> </a:t>
              </a:r>
              <a:r>
                <a:rPr lang="en-US" dirty="0">
                  <a:solidFill>
                    <a:srgbClr val="000000"/>
                  </a:solidFill>
                  <a:ea typeface="宋体"/>
                  <a:sym typeface="微软雅黑" pitchFamily="34" charset="-122"/>
                </a:rPr>
                <a:t>Future outlook</a:t>
              </a:r>
              <a:endParaRPr lang="zh-CN" altLang="en-US" dirty="0">
                <a:solidFill>
                  <a:srgbClr val="000000"/>
                </a:solidFill>
                <a:ea typeface="宋体"/>
                <a:sym typeface="微软雅黑" pitchFamily="34" charset="-122"/>
              </a:endParaRPr>
            </a:p>
          </p:txBody>
        </p:sp>
        <p:sp>
          <p:nvSpPr>
            <p:cNvPr id="48" name="文本框 115"/>
            <p:cNvSpPr>
              <a:spLocks noChangeArrowheads="1"/>
            </p:cNvSpPr>
            <p:nvPr/>
          </p:nvSpPr>
          <p:spPr bwMode="auto">
            <a:xfrm>
              <a:off x="7596726" y="505801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400" dirty="0" smtClean="0">
                  <a:solidFill>
                    <a:srgbClr val="000000"/>
                  </a:solidFill>
                  <a:latin typeface="微软雅黑" pitchFamily="34" charset="-122"/>
                  <a:ea typeface="微软雅黑" pitchFamily="34" charset="-122"/>
                  <a:sym typeface="微软雅黑" pitchFamily="34" charset="-122"/>
                </a:rPr>
                <a:t>未來展望</a:t>
              </a:r>
              <a:endParaRPr lang="zh-CN" altLang="en-US" sz="2400" dirty="0">
                <a:solidFill>
                  <a:srgbClr val="000000"/>
                </a:solidFill>
                <a:latin typeface="微软雅黑" pitchFamily="34" charset="-122"/>
                <a:ea typeface="微软雅黑" pitchFamily="34" charset="-122"/>
                <a:sym typeface="微软雅黑" pitchFamily="34" charset="-122"/>
              </a:endParaRPr>
            </a:p>
          </p:txBody>
        </p:sp>
        <p:sp>
          <p:nvSpPr>
            <p:cNvPr id="49" name="文本框 92"/>
            <p:cNvSpPr>
              <a:spLocks noChangeArrowheads="1"/>
            </p:cNvSpPr>
            <p:nvPr/>
          </p:nvSpPr>
          <p:spPr bwMode="auto">
            <a:xfrm>
              <a:off x="6926281" y="5080531"/>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4000" b="1" dirty="0">
                  <a:solidFill>
                    <a:srgbClr val="FFFFFF"/>
                  </a:solidFill>
                  <a:latin typeface="微软雅黑" pitchFamily="34" charset="-122"/>
                  <a:ea typeface="微软雅黑" pitchFamily="34" charset="-122"/>
                  <a:sym typeface="微软雅黑" pitchFamily="34" charset="-122"/>
                </a:rPr>
                <a:t>5</a:t>
              </a:r>
              <a:endParaRPr lang="zh-CN" altLang="en-US" sz="1600" b="1" dirty="0">
                <a:solidFill>
                  <a:srgbClr val="FFFFFF"/>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val="366819713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850959C-DEF2-451E-BE3D-8F17E7F6F50C}"/>
              </a:ext>
            </a:extLst>
          </p:cNvPr>
          <p:cNvPicPr>
            <a:picLocks noChangeAspect="1"/>
          </p:cNvPicPr>
          <p:nvPr/>
        </p:nvPicPr>
        <p:blipFill>
          <a:blip r:embed="rId2"/>
          <a:stretch>
            <a:fillRect/>
          </a:stretch>
        </p:blipFill>
        <p:spPr>
          <a:xfrm>
            <a:off x="-103944" y="-673101"/>
            <a:ext cx="12295944" cy="7684965"/>
          </a:xfrm>
          <a:prstGeom prst="rect">
            <a:avLst/>
          </a:prstGeom>
        </p:spPr>
      </p:pic>
    </p:spTree>
    <p:extLst>
      <p:ext uri="{BB962C8B-B14F-4D97-AF65-F5344CB8AC3E}">
        <p14:creationId xmlns:p14="http://schemas.microsoft.com/office/powerpoint/2010/main" val="24822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12A9CCF6-B7CD-4DF8-B550-DCE58F3D19FD}"/>
              </a:ext>
            </a:extLst>
          </p:cNvPr>
          <p:cNvSpPr txBox="1"/>
          <p:nvPr/>
        </p:nvSpPr>
        <p:spPr>
          <a:xfrm>
            <a:off x="228600" y="353794"/>
            <a:ext cx="4067278" cy="646331"/>
          </a:xfrm>
          <a:prstGeom prst="rect">
            <a:avLst/>
          </a:prstGeom>
          <a:noFill/>
        </p:spPr>
        <p:txBody>
          <a:bodyPr wrap="square" rtlCol="0">
            <a:spAutoFit/>
          </a:bodyPr>
          <a:lstStyle/>
          <a:p>
            <a:r>
              <a:rPr lang="zh-TW" altLang="en-US" sz="3600" b="1" dirty="0">
                <a:solidFill>
                  <a:schemeClr val="tx1">
                    <a:lumMod val="75000"/>
                    <a:lumOff val="25000"/>
                  </a:schemeClr>
                </a:solidFill>
                <a:latin typeface="微软雅黑" pitchFamily="34" charset="-122"/>
                <a:ea typeface="微软雅黑" pitchFamily="34" charset="-122"/>
              </a:rPr>
              <a:t>成果影片展示</a:t>
            </a:r>
          </a:p>
        </p:txBody>
      </p:sp>
      <p:sp>
        <p:nvSpPr>
          <p:cNvPr id="7" name="文字方塊 6">
            <a:extLst>
              <a:ext uri="{FF2B5EF4-FFF2-40B4-BE49-F238E27FC236}">
                <a16:creationId xmlns:a16="http://schemas.microsoft.com/office/drawing/2014/main" id="{5EB3E3B8-61F4-46CA-AD0D-45A9918523C8}"/>
              </a:ext>
            </a:extLst>
          </p:cNvPr>
          <p:cNvSpPr txBox="1"/>
          <p:nvPr/>
        </p:nvSpPr>
        <p:spPr>
          <a:xfrm>
            <a:off x="3543457" y="1967211"/>
            <a:ext cx="3921211" cy="461665"/>
          </a:xfrm>
          <a:prstGeom prst="rect">
            <a:avLst/>
          </a:prstGeom>
          <a:noFill/>
        </p:spPr>
        <p:txBody>
          <a:bodyPr wrap="square" rtlCol="0">
            <a:spAutoFit/>
          </a:bodyPr>
          <a:lstStyle/>
          <a:p>
            <a:r>
              <a:rPr lang="zh-TW" altLang="en-US" sz="2400" b="1" dirty="0">
                <a:solidFill>
                  <a:schemeClr val="tx1">
                    <a:lumMod val="75000"/>
                    <a:lumOff val="25000"/>
                  </a:schemeClr>
                </a:solidFill>
                <a:latin typeface="微软雅黑" pitchFamily="34" charset="-122"/>
                <a:ea typeface="微软雅黑" pitchFamily="34" charset="-122"/>
              </a:rPr>
              <a:t>後台寄信至</a:t>
            </a:r>
            <a:r>
              <a:rPr lang="en-US" altLang="zh-TW" sz="2400" b="1" dirty="0">
                <a:solidFill>
                  <a:schemeClr val="tx1">
                    <a:lumMod val="75000"/>
                    <a:lumOff val="25000"/>
                  </a:schemeClr>
                </a:solidFill>
                <a:latin typeface="微软雅黑" pitchFamily="34" charset="-122"/>
                <a:ea typeface="微软雅黑" pitchFamily="34" charset="-122"/>
              </a:rPr>
              <a:t>Email</a:t>
            </a:r>
            <a:endParaRPr lang="zh-TW" altLang="en-US" sz="2400" b="1" dirty="0">
              <a:solidFill>
                <a:schemeClr val="tx1">
                  <a:lumMod val="75000"/>
                  <a:lumOff val="25000"/>
                </a:schemeClr>
              </a:solidFill>
              <a:latin typeface="微软雅黑" pitchFamily="34" charset="-122"/>
              <a:ea typeface="微软雅黑" pitchFamily="34" charset="-122"/>
            </a:endParaRPr>
          </a:p>
        </p:txBody>
      </p:sp>
      <p:pic>
        <p:nvPicPr>
          <p:cNvPr id="4" name="圖片 3">
            <a:extLst>
              <a:ext uri="{FF2B5EF4-FFF2-40B4-BE49-F238E27FC236}">
                <a16:creationId xmlns:a16="http://schemas.microsoft.com/office/drawing/2014/main" id="{F69276AF-27DE-4192-9923-1E0E933C4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314" y="2502068"/>
            <a:ext cx="6477620" cy="3380012"/>
          </a:xfrm>
          <a:prstGeom prst="rect">
            <a:avLst/>
          </a:prstGeom>
        </p:spPr>
      </p:pic>
      <p:sp>
        <p:nvSpPr>
          <p:cNvPr id="5" name="矩形 53"/>
          <p:cNvSpPr>
            <a:spLocks noChangeArrowheads="1"/>
          </p:cNvSpPr>
          <p:nvPr/>
        </p:nvSpPr>
        <p:spPr bwMode="auto">
          <a:xfrm>
            <a:off x="0" y="314325"/>
            <a:ext cx="228600" cy="685800"/>
          </a:xfrm>
          <a:prstGeom prst="rect">
            <a:avLst/>
          </a:prstGeom>
          <a:solidFill>
            <a:srgbClr val="8AD7FA"/>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cxnSp>
        <p:nvCxnSpPr>
          <p:cNvPr id="6"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bwMode="auto">
          <a:xfrm rot="10800000">
            <a:off x="3089559" y="2049123"/>
            <a:ext cx="355612" cy="306561"/>
          </a:xfrm>
          <a:prstGeom prst="triangle">
            <a:avLst/>
          </a:prstGeom>
          <a:solidFill>
            <a:srgbClr val="FFCD2D"/>
          </a:solidFill>
          <a:ln w="9525" cap="flat" cmpd="sng" algn="ctr">
            <a:solidFill>
              <a:srgbClr val="FFCD2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0180677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12A9CCF6-B7CD-4DF8-B550-DCE58F3D19FD}"/>
              </a:ext>
            </a:extLst>
          </p:cNvPr>
          <p:cNvSpPr txBox="1"/>
          <p:nvPr/>
        </p:nvSpPr>
        <p:spPr>
          <a:xfrm>
            <a:off x="309099" y="353794"/>
            <a:ext cx="4067278" cy="646331"/>
          </a:xfrm>
          <a:prstGeom prst="rect">
            <a:avLst/>
          </a:prstGeom>
          <a:noFill/>
        </p:spPr>
        <p:txBody>
          <a:bodyPr wrap="square" rtlCol="0">
            <a:spAutoFit/>
          </a:bodyPr>
          <a:lstStyle/>
          <a:p>
            <a:r>
              <a:rPr lang="zh-TW" altLang="en-US" sz="3600" b="1" dirty="0">
                <a:solidFill>
                  <a:schemeClr val="tx1">
                    <a:lumMod val="75000"/>
                    <a:lumOff val="25000"/>
                  </a:schemeClr>
                </a:solidFill>
                <a:latin typeface="微软雅黑" pitchFamily="34" charset="-122"/>
                <a:ea typeface="微软雅黑" pitchFamily="34" charset="-122"/>
              </a:rPr>
              <a:t>成果影片展示</a:t>
            </a:r>
          </a:p>
        </p:txBody>
      </p:sp>
      <p:sp>
        <p:nvSpPr>
          <p:cNvPr id="7" name="文字方塊 6">
            <a:extLst>
              <a:ext uri="{FF2B5EF4-FFF2-40B4-BE49-F238E27FC236}">
                <a16:creationId xmlns:a16="http://schemas.microsoft.com/office/drawing/2014/main" id="{5EB3E3B8-61F4-46CA-AD0D-45A9918523C8}"/>
              </a:ext>
            </a:extLst>
          </p:cNvPr>
          <p:cNvSpPr txBox="1"/>
          <p:nvPr/>
        </p:nvSpPr>
        <p:spPr>
          <a:xfrm>
            <a:off x="4255634" y="1688289"/>
            <a:ext cx="4457542" cy="646331"/>
          </a:xfrm>
          <a:prstGeom prst="rect">
            <a:avLst/>
          </a:prstGeom>
          <a:noFill/>
        </p:spPr>
        <p:txBody>
          <a:bodyPr wrap="square" rtlCol="0">
            <a:spAutoFit/>
          </a:bodyPr>
          <a:lstStyle/>
          <a:p>
            <a:r>
              <a:rPr lang="zh-TW" altLang="en-US" sz="3600" b="1" dirty="0">
                <a:solidFill>
                  <a:schemeClr val="tx1">
                    <a:lumMod val="75000"/>
                    <a:lumOff val="25000"/>
                  </a:schemeClr>
                </a:solidFill>
                <a:latin typeface="微软雅黑" pitchFamily="34" charset="-122"/>
                <a:ea typeface="微软雅黑" pitchFamily="34" charset="-122"/>
              </a:rPr>
              <a:t>後台寄信至</a:t>
            </a:r>
            <a:r>
              <a:rPr lang="en-US" altLang="zh-TW" sz="3600" b="1" dirty="0">
                <a:solidFill>
                  <a:schemeClr val="tx1">
                    <a:lumMod val="75000"/>
                    <a:lumOff val="25000"/>
                  </a:schemeClr>
                </a:solidFill>
                <a:latin typeface="微软雅黑" pitchFamily="34" charset="-122"/>
                <a:ea typeface="微软雅黑" pitchFamily="34" charset="-122"/>
              </a:rPr>
              <a:t>Email</a:t>
            </a:r>
            <a:endParaRPr lang="zh-TW" altLang="en-US" sz="3600" b="1" dirty="0">
              <a:solidFill>
                <a:schemeClr val="tx1">
                  <a:lumMod val="75000"/>
                  <a:lumOff val="25000"/>
                </a:schemeClr>
              </a:solidFill>
              <a:latin typeface="微软雅黑" pitchFamily="34" charset="-122"/>
              <a:ea typeface="微软雅黑" pitchFamily="34" charset="-122"/>
            </a:endParaRPr>
          </a:p>
        </p:txBody>
      </p:sp>
      <p:pic>
        <p:nvPicPr>
          <p:cNvPr id="5" name="圖片 4">
            <a:extLst>
              <a:ext uri="{FF2B5EF4-FFF2-40B4-BE49-F238E27FC236}">
                <a16:creationId xmlns:a16="http://schemas.microsoft.com/office/drawing/2014/main" id="{C93EE658-32FB-48B8-A8FC-231D10F603E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493" t="44058" r="14097"/>
          <a:stretch/>
        </p:blipFill>
        <p:spPr>
          <a:xfrm>
            <a:off x="758284" y="2665140"/>
            <a:ext cx="5151863" cy="2165999"/>
          </a:xfrm>
          <a:prstGeom prst="rect">
            <a:avLst/>
          </a:prstGeom>
          <a:ln>
            <a:solidFill>
              <a:schemeClr val="tx1"/>
            </a:solidFill>
          </a:ln>
        </p:spPr>
      </p:pic>
      <p:pic>
        <p:nvPicPr>
          <p:cNvPr id="8" name="圖片 7">
            <a:extLst>
              <a:ext uri="{FF2B5EF4-FFF2-40B4-BE49-F238E27FC236}">
                <a16:creationId xmlns:a16="http://schemas.microsoft.com/office/drawing/2014/main" id="{97432B2A-FEFB-4FC7-887D-0C0113552EBE}"/>
              </a:ext>
            </a:extLst>
          </p:cNvPr>
          <p:cNvPicPr>
            <a:picLocks noChangeAspect="1"/>
          </p:cNvPicPr>
          <p:nvPr/>
        </p:nvPicPr>
        <p:blipFill rotWithShape="1">
          <a:blip r:embed="rId3">
            <a:extLst>
              <a:ext uri="{28A0092B-C50C-407E-A947-70E740481C1C}">
                <a14:useLocalDpi xmlns:a14="http://schemas.microsoft.com/office/drawing/2010/main" val="0"/>
              </a:ext>
            </a:extLst>
          </a:blip>
          <a:srcRect l="6761" t="52217" r="16573"/>
          <a:stretch/>
        </p:blipFill>
        <p:spPr>
          <a:xfrm>
            <a:off x="6357888" y="2665140"/>
            <a:ext cx="5399569" cy="2165999"/>
          </a:xfrm>
          <a:prstGeom prst="rect">
            <a:avLst/>
          </a:prstGeom>
          <a:ln>
            <a:solidFill>
              <a:schemeClr val="tx1"/>
            </a:solidFill>
          </a:ln>
        </p:spPr>
      </p:pic>
      <p:sp>
        <p:nvSpPr>
          <p:cNvPr id="6" name="矩形 53"/>
          <p:cNvSpPr>
            <a:spLocks noChangeArrowheads="1"/>
          </p:cNvSpPr>
          <p:nvPr/>
        </p:nvSpPr>
        <p:spPr bwMode="auto">
          <a:xfrm>
            <a:off x="0" y="314325"/>
            <a:ext cx="228600" cy="685800"/>
          </a:xfrm>
          <a:prstGeom prst="rect">
            <a:avLst/>
          </a:prstGeom>
          <a:solidFill>
            <a:srgbClr val="8AD7FA"/>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cxnSp>
        <p:nvCxnSpPr>
          <p:cNvPr id="9" name="直接连接符 42"/>
          <p:cNvCxnSpPr/>
          <p:nvPr/>
        </p:nvCxnSpPr>
        <p:spPr>
          <a:xfrm>
            <a:off x="0" y="6330885"/>
            <a:ext cx="12192000" cy="8793"/>
          </a:xfrm>
          <a:prstGeom prst="line">
            <a:avLst/>
          </a:prstGeom>
          <a:ln w="57150">
            <a:solidFill>
              <a:srgbClr val="8AD7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51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1646132" y="6330461"/>
            <a:ext cx="443291" cy="369332"/>
          </a:xfrm>
          <a:prstGeom prst="rect">
            <a:avLst/>
          </a:prstGeom>
          <a:noFill/>
        </p:spPr>
        <p:txBody>
          <a:bodyPr wrap="square" rtlCol="0">
            <a:spAutoFit/>
          </a:bodyPr>
          <a:lstStyle/>
          <a:p>
            <a:r>
              <a:rPr lang="en-US" altLang="zh-TW" dirty="0" smtClean="0"/>
              <a:t>12</a:t>
            </a:r>
            <a:endParaRPr lang="zh-TW" altLang="en-US" dirty="0"/>
          </a:p>
        </p:txBody>
      </p:sp>
      <p:sp>
        <p:nvSpPr>
          <p:cNvPr id="4" name="矩形 53"/>
          <p:cNvSpPr>
            <a:spLocks noChangeArrowheads="1"/>
          </p:cNvSpPr>
          <p:nvPr/>
        </p:nvSpPr>
        <p:spPr bwMode="auto">
          <a:xfrm>
            <a:off x="0" y="314325"/>
            <a:ext cx="228600" cy="685800"/>
          </a:xfrm>
          <a:prstGeom prst="rect">
            <a:avLst/>
          </a:prstGeom>
          <a:solidFill>
            <a:srgbClr val="8AD7FA"/>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5" name="文本框 54"/>
          <p:cNvSpPr>
            <a:spLocks noChangeArrowheads="1"/>
          </p:cNvSpPr>
          <p:nvPr/>
        </p:nvSpPr>
        <p:spPr bwMode="auto">
          <a:xfrm>
            <a:off x="320675" y="339725"/>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3600" b="1" dirty="0" smtClean="0">
                <a:solidFill>
                  <a:schemeClr val="tx1">
                    <a:lumMod val="75000"/>
                    <a:lumOff val="25000"/>
                  </a:schemeClr>
                </a:solidFill>
                <a:latin typeface="微软雅黑" pitchFamily="34" charset="-122"/>
                <a:ea typeface="微软雅黑" pitchFamily="34" charset="-122"/>
                <a:sym typeface="微软雅黑" pitchFamily="34" charset="-122"/>
              </a:rPr>
              <a:t>成果展示</a:t>
            </a:r>
            <a:endParaRPr lang="zh-CN" altLang="en-US" sz="3600" b="1" dirty="0">
              <a:solidFill>
                <a:schemeClr val="tx1">
                  <a:lumMod val="75000"/>
                  <a:lumOff val="25000"/>
                </a:schemeClr>
              </a:solidFill>
              <a:latin typeface="微软雅黑" pitchFamily="34" charset="-122"/>
              <a:ea typeface="微软雅黑" pitchFamily="34" charset="-122"/>
              <a:sym typeface="微软雅黑" pitchFamily="34" charset="-122"/>
            </a:endParaRPr>
          </a:p>
        </p:txBody>
      </p:sp>
      <p:pic>
        <p:nvPicPr>
          <p:cNvPr id="6" name="圖片 5"/>
          <p:cNvPicPr>
            <a:picLocks noChangeAspect="1"/>
          </p:cNvPicPr>
          <p:nvPr/>
        </p:nvPicPr>
        <p:blipFill>
          <a:blip r:embed="rId2"/>
          <a:stretch>
            <a:fillRect/>
          </a:stretch>
        </p:blipFill>
        <p:spPr>
          <a:xfrm>
            <a:off x="562994" y="2308574"/>
            <a:ext cx="7025078" cy="3282460"/>
          </a:xfrm>
          <a:prstGeom prst="rect">
            <a:avLst/>
          </a:prstGeom>
          <a:ln>
            <a:solidFill>
              <a:schemeClr val="tx1"/>
            </a:solidFill>
          </a:ln>
        </p:spPr>
      </p:pic>
      <p:grpSp>
        <p:nvGrpSpPr>
          <p:cNvPr id="9" name="群組 8"/>
          <p:cNvGrpSpPr/>
          <p:nvPr/>
        </p:nvGrpSpPr>
        <p:grpSpPr>
          <a:xfrm>
            <a:off x="562994" y="5961129"/>
            <a:ext cx="4951115" cy="369332"/>
            <a:chOff x="692303" y="5421733"/>
            <a:chExt cx="4951115" cy="369332"/>
          </a:xfrm>
        </p:grpSpPr>
        <p:sp>
          <p:nvSpPr>
            <p:cNvPr id="7" name="文字方塊 6"/>
            <p:cNvSpPr txBox="1"/>
            <p:nvPr/>
          </p:nvSpPr>
          <p:spPr>
            <a:xfrm>
              <a:off x="892660" y="5421733"/>
              <a:ext cx="4750758" cy="369332"/>
            </a:xfrm>
            <a:prstGeom prst="rect">
              <a:avLst/>
            </a:prstGeom>
            <a:noFill/>
          </p:spPr>
          <p:txBody>
            <a:bodyPr wrap="square" rtlCol="0">
              <a:spAutoFit/>
            </a:bodyPr>
            <a:lstStyle/>
            <a:p>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以</a:t>
              </a:r>
              <a:r>
                <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rPr>
                <a:t>Google</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rPr>
                <a:t>Colab</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執行訓練檔，進行影片辨識</a:t>
              </a:r>
              <a:endPar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8" name="等腰三角形 7"/>
            <p:cNvSpPr/>
            <p:nvPr/>
          </p:nvSpPr>
          <p:spPr bwMode="auto">
            <a:xfrm>
              <a:off x="692303" y="5504016"/>
              <a:ext cx="200357" cy="172721"/>
            </a:xfrm>
            <a:prstGeom prst="triangle">
              <a:avLst/>
            </a:prstGeom>
            <a:solidFill>
              <a:srgbClr val="FFCD2D"/>
            </a:solidFill>
            <a:ln w="9525" cap="flat" cmpd="sng" algn="ctr">
              <a:solidFill>
                <a:srgbClr val="FFCD2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10" name="矩形 9"/>
          <p:cNvSpPr/>
          <p:nvPr/>
        </p:nvSpPr>
        <p:spPr bwMode="auto">
          <a:xfrm>
            <a:off x="914400" y="3528291"/>
            <a:ext cx="6530109" cy="655782"/>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2" name="圖片 1"/>
          <p:cNvPicPr>
            <a:picLocks noChangeAspect="1"/>
          </p:cNvPicPr>
          <p:nvPr/>
        </p:nvPicPr>
        <p:blipFill>
          <a:blip r:embed="rId3"/>
          <a:stretch>
            <a:fillRect/>
          </a:stretch>
        </p:blipFill>
        <p:spPr>
          <a:xfrm>
            <a:off x="8108745" y="314325"/>
            <a:ext cx="3083662" cy="5566855"/>
          </a:xfrm>
          <a:prstGeom prst="rect">
            <a:avLst/>
          </a:prstGeom>
        </p:spPr>
      </p:pic>
      <p:grpSp>
        <p:nvGrpSpPr>
          <p:cNvPr id="11" name="群組 10"/>
          <p:cNvGrpSpPr/>
          <p:nvPr/>
        </p:nvGrpSpPr>
        <p:grpSpPr>
          <a:xfrm>
            <a:off x="8108745" y="6031307"/>
            <a:ext cx="4951115" cy="369332"/>
            <a:chOff x="692303" y="5421733"/>
            <a:chExt cx="4951115" cy="369332"/>
          </a:xfrm>
        </p:grpSpPr>
        <p:sp>
          <p:nvSpPr>
            <p:cNvPr id="12" name="文字方塊 11"/>
            <p:cNvSpPr txBox="1"/>
            <p:nvPr/>
          </p:nvSpPr>
          <p:spPr>
            <a:xfrm>
              <a:off x="892660" y="5421733"/>
              <a:ext cx="4750758" cy="369332"/>
            </a:xfrm>
            <a:prstGeom prst="rect">
              <a:avLst/>
            </a:prstGeom>
            <a:noFill/>
          </p:spPr>
          <p:txBody>
            <a:bodyPr wrap="square" rtlCol="0">
              <a:spAutoFit/>
            </a:bodyPr>
            <a:lstStyle/>
            <a:p>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手機即時收到</a:t>
              </a:r>
              <a:r>
                <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rPr>
                <a:t>e-mail</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警示</a:t>
              </a:r>
              <a:endPar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3" name="等腰三角形 12"/>
            <p:cNvSpPr/>
            <p:nvPr/>
          </p:nvSpPr>
          <p:spPr bwMode="auto">
            <a:xfrm>
              <a:off x="692303" y="5504016"/>
              <a:ext cx="200357" cy="172721"/>
            </a:xfrm>
            <a:prstGeom prst="triangle">
              <a:avLst/>
            </a:prstGeom>
            <a:solidFill>
              <a:srgbClr val="FFCD2D"/>
            </a:solidFill>
            <a:ln w="9525" cap="flat" cmpd="sng" algn="ctr">
              <a:solidFill>
                <a:srgbClr val="FFCD2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TW" altLang="en-US" sz="1800" b="0" i="0" u="none" strike="noStrike" cap="none" normalizeH="0" baseline="0" smtClean="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21288648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a:spLocks/>
          </p:cNvSpPr>
          <p:nvPr/>
        </p:nvSpPr>
        <p:spPr bwMode="auto">
          <a:xfrm flipV="1">
            <a:off x="4165600" y="104256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a:solidFill>
              <a:srgbClr val="DB93FB"/>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7" name="Freeform 23"/>
          <p:cNvSpPr>
            <a:spLocks/>
          </p:cNvSpPr>
          <p:nvPr/>
        </p:nvSpPr>
        <p:spPr bwMode="auto">
          <a:xfrm>
            <a:off x="4165600" y="45328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DB93FB"/>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8" name="文本框 57"/>
          <p:cNvSpPr txBox="1"/>
          <p:nvPr/>
        </p:nvSpPr>
        <p:spPr>
          <a:xfrm>
            <a:off x="4618678" y="4827068"/>
            <a:ext cx="2954655" cy="923330"/>
          </a:xfrm>
          <a:prstGeom prst="rect">
            <a:avLst/>
          </a:prstGeom>
          <a:noFill/>
        </p:spPr>
        <p:txBody>
          <a:bodyPr wrap="none" rtlCol="0">
            <a:spAutoFit/>
          </a:bodyPr>
          <a:lstStyle/>
          <a:p>
            <a:pPr algn="ctr"/>
            <a:r>
              <a:rPr lang="zh-TW" altLang="en-US" sz="5400" b="1" dirty="0" smtClean="0">
                <a:solidFill>
                  <a:srgbClr val="DB93FB"/>
                </a:solidFill>
                <a:latin typeface="微软雅黑" pitchFamily="34" charset="-122"/>
                <a:ea typeface="微软雅黑" pitchFamily="34" charset="-122"/>
              </a:rPr>
              <a:t>未來展望</a:t>
            </a:r>
            <a:endParaRPr lang="zh-TW" altLang="en-US" sz="5400" b="1" dirty="0">
              <a:solidFill>
                <a:srgbClr val="DB93FB"/>
              </a:solidFill>
              <a:latin typeface="微软雅黑" pitchFamily="34" charset="-122"/>
              <a:ea typeface="微软雅黑" pitchFamily="34" charset="-122"/>
            </a:endParaRPr>
          </a:p>
        </p:txBody>
      </p:sp>
      <p:sp>
        <p:nvSpPr>
          <p:cNvPr id="60" name="任意多边形: 形状 8"/>
          <p:cNvSpPr/>
          <p:nvPr/>
        </p:nvSpPr>
        <p:spPr>
          <a:xfrm>
            <a:off x="5007429" y="1438656"/>
            <a:ext cx="2177142" cy="1990344"/>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smtClean="0">
                <a:solidFill>
                  <a:prstClr val="white"/>
                </a:solidFill>
                <a:latin typeface="Agency FB" panose="020B0503020202020204" pitchFamily="34" charset="0"/>
              </a:rPr>
              <a:t>0</a:t>
            </a:r>
            <a:r>
              <a:rPr lang="en-US" altLang="zh-TW" sz="9600" dirty="0">
                <a:solidFill>
                  <a:prstClr val="white"/>
                </a:solidFill>
                <a:latin typeface="Agency FB" panose="020B0503020202020204" pitchFamily="34" charset="0"/>
              </a:rPr>
              <a:t>5</a:t>
            </a:r>
            <a:endParaRPr lang="zh-CN" altLang="en-US" sz="9600" dirty="0">
              <a:solidFill>
                <a:prstClr val="white"/>
              </a:solidFill>
              <a:latin typeface="Agency FB" panose="020B0503020202020204" pitchFamily="34" charset="0"/>
            </a:endParaRPr>
          </a:p>
        </p:txBody>
      </p:sp>
      <p:cxnSp>
        <p:nvCxnSpPr>
          <p:cNvPr id="7" name="直接连接符 42"/>
          <p:cNvCxnSpPr/>
          <p:nvPr/>
        </p:nvCxnSpPr>
        <p:spPr>
          <a:xfrm>
            <a:off x="0" y="6330885"/>
            <a:ext cx="12192000" cy="8793"/>
          </a:xfrm>
          <a:prstGeom prst="line">
            <a:avLst/>
          </a:prstGeom>
          <a:ln w="57150">
            <a:solidFill>
              <a:srgbClr val="DB93F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607220"/>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結論的圖片、庫存照片和向量圖| Shutterstock">
            <a:extLst>
              <a:ext uri="{FF2B5EF4-FFF2-40B4-BE49-F238E27FC236}">
                <a16:creationId xmlns:a16="http://schemas.microsoft.com/office/drawing/2014/main" id="{C19CC457-83A6-4E21-AEA8-4C0093E4F49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214" b="90000" l="1500" r="99667"/>
                    </a14:imgEffect>
                  </a14:imgLayer>
                </a14:imgProps>
              </a:ext>
              <a:ext uri="{28A0092B-C50C-407E-A947-70E740481C1C}">
                <a14:useLocalDpi xmlns:a14="http://schemas.microsoft.com/office/drawing/2010/main" val="0"/>
              </a:ext>
            </a:extLst>
          </a:blip>
          <a:srcRect/>
          <a:stretch>
            <a:fillRect/>
          </a:stretch>
        </p:blipFill>
        <p:spPr bwMode="auto">
          <a:xfrm rot="21198299">
            <a:off x="365992" y="805781"/>
            <a:ext cx="5715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1646132" y="6330461"/>
            <a:ext cx="443291" cy="369332"/>
          </a:xfrm>
          <a:prstGeom prst="rect">
            <a:avLst/>
          </a:prstGeom>
          <a:noFill/>
        </p:spPr>
        <p:txBody>
          <a:bodyPr wrap="square" rtlCol="0">
            <a:spAutoFit/>
          </a:bodyPr>
          <a:lstStyle/>
          <a:p>
            <a:r>
              <a:rPr lang="en-US" altLang="zh-TW" dirty="0" smtClean="0"/>
              <a:t>14</a:t>
            </a:r>
            <a:endParaRPr lang="zh-TW" altLang="en-US" dirty="0"/>
          </a:p>
        </p:txBody>
      </p:sp>
      <p:sp>
        <p:nvSpPr>
          <p:cNvPr id="4" name="矩形 53"/>
          <p:cNvSpPr>
            <a:spLocks noChangeArrowheads="1"/>
          </p:cNvSpPr>
          <p:nvPr/>
        </p:nvSpPr>
        <p:spPr bwMode="auto">
          <a:xfrm>
            <a:off x="0" y="314325"/>
            <a:ext cx="228600" cy="685800"/>
          </a:xfrm>
          <a:prstGeom prst="rect">
            <a:avLst/>
          </a:prstGeom>
          <a:solidFill>
            <a:srgbClr val="DB93FB"/>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5" name="文本框 54"/>
          <p:cNvSpPr>
            <a:spLocks noChangeArrowheads="1"/>
          </p:cNvSpPr>
          <p:nvPr/>
        </p:nvSpPr>
        <p:spPr bwMode="auto">
          <a:xfrm>
            <a:off x="320675" y="339725"/>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3600" b="1" dirty="0" smtClean="0">
                <a:solidFill>
                  <a:schemeClr val="tx1">
                    <a:lumMod val="75000"/>
                    <a:lumOff val="25000"/>
                  </a:schemeClr>
                </a:solidFill>
                <a:latin typeface="微软雅黑" pitchFamily="34" charset="-122"/>
                <a:ea typeface="微软雅黑" pitchFamily="34" charset="-122"/>
                <a:sym typeface="微软雅黑" pitchFamily="34" charset="-122"/>
              </a:rPr>
              <a:t>未來展望</a:t>
            </a:r>
            <a:endParaRPr lang="zh-CN" altLang="en-US" sz="3600" b="1"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7" name="矩形 6"/>
          <p:cNvSpPr/>
          <p:nvPr/>
        </p:nvSpPr>
        <p:spPr>
          <a:xfrm>
            <a:off x="2992583" y="3024271"/>
            <a:ext cx="7204363" cy="2308324"/>
          </a:xfrm>
          <a:prstGeom prst="rect">
            <a:avLst/>
          </a:prstGeom>
        </p:spPr>
        <p:txBody>
          <a:bodyPr wrap="square">
            <a:spAutoFit/>
          </a:bodyPr>
          <a:lstStyle/>
          <a:p>
            <a:pPr algn="just" hangingPunct="0"/>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2000" b="1" dirty="0" smtClean="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目前</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我們的成果就如上一節所示</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，可以</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做到分辨三種</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類型</a:t>
            </a:r>
            <a:r>
              <a:rPr lang="en-US" altLang="zh-TW"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有戴口罩，沒戴口罩以及口罩戴法不正確</a:t>
            </a:r>
            <a:r>
              <a:rPr lang="en-US" altLang="zh-TW"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的能力並及時發送</a:t>
            </a:r>
            <a:r>
              <a:rPr lang="en-US" altLang="zh-TW"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E-mail</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到手機進行通知。</a:t>
            </a:r>
            <a:endParaRPr lang="en-US" altLang="zh-TW" sz="2400"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endParaRPr lang="en-US" altLang="zh-TW" sz="2400"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       未來</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我們希望能增加警</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示響鈴功能以及提升影像辨識的準確度</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來</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使我們的</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系統</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更加</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的</a:t>
            </a:r>
            <a:r>
              <a:rPr lang="zh-TW" altLang="en-US" sz="2400" b="1" dirty="0" smtClean="0">
                <a:solidFill>
                  <a:schemeClr val="tx1">
                    <a:lumMod val="75000"/>
                    <a:lumOff val="25000"/>
                  </a:schemeClr>
                </a:solidFill>
                <a:latin typeface="微軟正黑體" panose="020B0604030504040204" pitchFamily="34" charset="-120"/>
                <a:ea typeface="微軟正黑體" panose="020B0604030504040204" pitchFamily="34" charset="-120"/>
              </a:rPr>
              <a:t>完善</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97742957"/>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等腰三角形 5"/>
          <p:cNvSpPr>
            <a:spLocks noChangeArrowheads="1"/>
          </p:cNvSpPr>
          <p:nvPr/>
        </p:nvSpPr>
        <p:spPr bwMode="auto">
          <a:xfrm rot="10800000">
            <a:off x="9821863" y="0"/>
            <a:ext cx="1195387" cy="1031875"/>
          </a:xfrm>
          <a:prstGeom prst="triangle">
            <a:avLst>
              <a:gd name="adj" fmla="val 50000"/>
            </a:avLst>
          </a:prstGeom>
          <a:noFill/>
          <a:ln w="19050" cap="flat" cmpd="sng">
            <a:solidFill>
              <a:srgbClr val="526E83"/>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TW" altLang="zh-TW">
              <a:solidFill>
                <a:srgbClr val="FFFFFF"/>
              </a:solidFill>
              <a:latin typeface="宋体" pitchFamily="2" charset="-122"/>
              <a:sym typeface="宋体" pitchFamily="2" charset="-122"/>
            </a:endParaRPr>
          </a:p>
        </p:txBody>
      </p:sp>
      <p:sp>
        <p:nvSpPr>
          <p:cNvPr id="4099" name="等腰三角形 4"/>
          <p:cNvSpPr>
            <a:spLocks noChangeArrowheads="1"/>
          </p:cNvSpPr>
          <p:nvPr/>
        </p:nvSpPr>
        <p:spPr bwMode="auto">
          <a:xfrm rot="10800000">
            <a:off x="10126663" y="0"/>
            <a:ext cx="2065337" cy="1781175"/>
          </a:xfrm>
          <a:prstGeom prst="triangle">
            <a:avLst>
              <a:gd name="adj" fmla="val 50000"/>
            </a:avLst>
          </a:prstGeom>
          <a:noFill/>
          <a:ln w="19050" cap="flat" cmpd="sng">
            <a:solidFill>
              <a:srgbClr val="EC747D"/>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TW" altLang="zh-TW">
              <a:solidFill>
                <a:srgbClr val="FFFFFF"/>
              </a:solidFill>
              <a:latin typeface="宋体" pitchFamily="2" charset="-122"/>
              <a:sym typeface="宋体" pitchFamily="2" charset="-122"/>
            </a:endParaRPr>
          </a:p>
        </p:txBody>
      </p:sp>
      <p:sp>
        <p:nvSpPr>
          <p:cNvPr id="4100" name="等腰三角形 6"/>
          <p:cNvSpPr>
            <a:spLocks noChangeArrowheads="1"/>
          </p:cNvSpPr>
          <p:nvPr/>
        </p:nvSpPr>
        <p:spPr bwMode="auto">
          <a:xfrm>
            <a:off x="711200" y="6219825"/>
            <a:ext cx="739775" cy="638175"/>
          </a:xfrm>
          <a:prstGeom prst="triangle">
            <a:avLst>
              <a:gd name="adj" fmla="val 50000"/>
            </a:avLst>
          </a:prstGeom>
          <a:noFill/>
          <a:ln w="19050" cap="flat" cmpd="sng">
            <a:solidFill>
              <a:srgbClr val="526E83"/>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TW" altLang="zh-TW">
              <a:solidFill>
                <a:srgbClr val="FFFFFF"/>
              </a:solidFill>
              <a:latin typeface="宋体" pitchFamily="2" charset="-122"/>
              <a:sym typeface="宋体" pitchFamily="2" charset="-122"/>
            </a:endParaRPr>
          </a:p>
        </p:txBody>
      </p:sp>
      <p:sp>
        <p:nvSpPr>
          <p:cNvPr id="4101" name="等腰三角形 7"/>
          <p:cNvSpPr>
            <a:spLocks noChangeArrowheads="1"/>
          </p:cNvSpPr>
          <p:nvPr/>
        </p:nvSpPr>
        <p:spPr bwMode="auto">
          <a:xfrm>
            <a:off x="0" y="5802313"/>
            <a:ext cx="1223963" cy="1055687"/>
          </a:xfrm>
          <a:prstGeom prst="triangle">
            <a:avLst>
              <a:gd name="adj" fmla="val 50000"/>
            </a:avLst>
          </a:prstGeom>
          <a:noFill/>
          <a:ln w="19050" cap="flat" cmpd="sng">
            <a:solidFill>
              <a:srgbClr val="EC747D"/>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TW" altLang="zh-TW">
              <a:solidFill>
                <a:srgbClr val="FFFFFF"/>
              </a:solidFill>
              <a:latin typeface="宋体" pitchFamily="2" charset="-122"/>
              <a:sym typeface="宋体" pitchFamily="2" charset="-122"/>
            </a:endParaRPr>
          </a:p>
        </p:txBody>
      </p:sp>
      <p:sp>
        <p:nvSpPr>
          <p:cNvPr id="4102" name="矩形 8"/>
          <p:cNvSpPr>
            <a:spLocks noChangeArrowheads="1"/>
          </p:cNvSpPr>
          <p:nvPr/>
        </p:nvSpPr>
        <p:spPr bwMode="auto">
          <a:xfrm>
            <a:off x="0" y="2528888"/>
            <a:ext cx="12239625" cy="2798762"/>
          </a:xfrm>
          <a:prstGeom prst="rect">
            <a:avLst/>
          </a:prstGeom>
          <a:solidFill>
            <a:srgbClr val="EC747D"/>
          </a:solidFill>
          <a:ln>
            <a:noFill/>
          </a:ln>
          <a:extLst/>
        </p:spPr>
        <p:txBody>
          <a:bodyPr anchor="ctr"/>
          <a:lstStyle/>
          <a:p>
            <a:pPr algn="ctr"/>
            <a:endParaRPr lang="zh-TW" altLang="zh-TW">
              <a:solidFill>
                <a:srgbClr val="FFFFFF"/>
              </a:solidFill>
              <a:latin typeface="宋体" pitchFamily="2" charset="-122"/>
              <a:sym typeface="宋体" pitchFamily="2" charset="-122"/>
            </a:endParaRPr>
          </a:p>
        </p:txBody>
      </p:sp>
      <p:sp>
        <p:nvSpPr>
          <p:cNvPr id="4103" name="文本框 9"/>
          <p:cNvSpPr>
            <a:spLocks noChangeArrowheads="1"/>
          </p:cNvSpPr>
          <p:nvPr/>
        </p:nvSpPr>
        <p:spPr bwMode="auto">
          <a:xfrm>
            <a:off x="3537287" y="3574326"/>
            <a:ext cx="5314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4000" b="1" dirty="0" smtClean="0">
                <a:solidFill>
                  <a:schemeClr val="bg1"/>
                </a:solidFill>
                <a:latin typeface="+mn-ea"/>
                <a:ea typeface="+mn-ea"/>
                <a:sym typeface="刘德华字体叶根友仿版" charset="-122"/>
              </a:rPr>
              <a:t>Thanks for listening</a:t>
            </a:r>
            <a:endParaRPr lang="en-US" altLang="zh-TW" sz="4000" b="1" dirty="0">
              <a:solidFill>
                <a:schemeClr val="bg1"/>
              </a:solidFill>
              <a:latin typeface="+mn-ea"/>
              <a:ea typeface="+mn-ea"/>
              <a:sym typeface="刘德华字体叶根友仿版"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a:spLocks/>
          </p:cNvSpPr>
          <p:nvPr/>
        </p:nvSpPr>
        <p:spPr bwMode="auto">
          <a:xfrm flipV="1">
            <a:off x="4165600" y="104256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a:solidFill>
              <a:srgbClr val="81E3BB"/>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7" name="Freeform 23"/>
          <p:cNvSpPr>
            <a:spLocks/>
          </p:cNvSpPr>
          <p:nvPr/>
        </p:nvSpPr>
        <p:spPr bwMode="auto">
          <a:xfrm>
            <a:off x="4165600" y="45328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81E3BB"/>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8" name="文本框 57"/>
          <p:cNvSpPr txBox="1"/>
          <p:nvPr/>
        </p:nvSpPr>
        <p:spPr>
          <a:xfrm>
            <a:off x="4618675" y="4827068"/>
            <a:ext cx="2954655" cy="923330"/>
          </a:xfrm>
          <a:prstGeom prst="rect">
            <a:avLst/>
          </a:prstGeom>
          <a:noFill/>
        </p:spPr>
        <p:txBody>
          <a:bodyPr wrap="none" rtlCol="0">
            <a:spAutoFit/>
          </a:bodyPr>
          <a:lstStyle/>
          <a:p>
            <a:pPr algn="ctr"/>
            <a:r>
              <a:rPr lang="zh-TW" altLang="en-US" sz="5400" b="1" dirty="0" smtClean="0">
                <a:solidFill>
                  <a:srgbClr val="81E3BB"/>
                </a:solidFill>
                <a:latin typeface="微软雅黑" pitchFamily="34" charset="-122"/>
                <a:ea typeface="微软雅黑" pitchFamily="34" charset="-122"/>
              </a:rPr>
              <a:t>研究動</a:t>
            </a:r>
            <a:r>
              <a:rPr lang="zh-TW" altLang="en-US" sz="5400" b="1" dirty="0">
                <a:solidFill>
                  <a:srgbClr val="81E3BB"/>
                </a:solidFill>
                <a:latin typeface="微软雅黑" pitchFamily="34" charset="-122"/>
                <a:ea typeface="微软雅黑" pitchFamily="34" charset="-122"/>
              </a:rPr>
              <a:t>機</a:t>
            </a:r>
            <a:endParaRPr lang="zh-CN" altLang="en-US" sz="5400" b="1" dirty="0">
              <a:solidFill>
                <a:srgbClr val="81E3BB"/>
              </a:solidFill>
              <a:latin typeface="微软雅黑" pitchFamily="34" charset="-122"/>
              <a:ea typeface="微软雅黑" pitchFamily="34" charset="-122"/>
            </a:endParaRPr>
          </a:p>
        </p:txBody>
      </p:sp>
      <p:sp>
        <p:nvSpPr>
          <p:cNvPr id="60" name="任意多边形: 形状 8"/>
          <p:cNvSpPr/>
          <p:nvPr/>
        </p:nvSpPr>
        <p:spPr>
          <a:xfrm>
            <a:off x="5007429" y="1438656"/>
            <a:ext cx="2177142" cy="1990344"/>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prstClr val="white"/>
                </a:solidFill>
                <a:latin typeface="Agency FB" panose="020B0503020202020204" pitchFamily="34" charset="0"/>
              </a:rPr>
              <a:t>01</a:t>
            </a:r>
            <a:endParaRPr lang="zh-CN" altLang="en-US" sz="9600" dirty="0">
              <a:solidFill>
                <a:prstClr val="white"/>
              </a:solidFill>
              <a:latin typeface="Agency FB" panose="020B0503020202020204" pitchFamily="34" charset="0"/>
            </a:endParaRPr>
          </a:p>
        </p:txBody>
      </p:sp>
      <p:cxnSp>
        <p:nvCxnSpPr>
          <p:cNvPr id="7" name="直接连接符 42"/>
          <p:cNvCxnSpPr/>
          <p:nvPr/>
        </p:nvCxnSpPr>
        <p:spPr>
          <a:xfrm>
            <a:off x="0" y="6330885"/>
            <a:ext cx="12192000" cy="8793"/>
          </a:xfrm>
          <a:prstGeom prst="line">
            <a:avLst/>
          </a:prstGeom>
          <a:ln w="57150">
            <a:solidFill>
              <a:srgbClr val="81E3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772173"/>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858227" y="1402570"/>
            <a:ext cx="5723251" cy="4308872"/>
          </a:xfrm>
          <a:prstGeom prst="rect">
            <a:avLst/>
          </a:prstGeom>
          <a:noFill/>
        </p:spPr>
        <p:txBody>
          <a:bodyPr wrap="square" rtlCol="0">
            <a:spAutoFit/>
          </a:bodyPr>
          <a:lstStyle/>
          <a:p>
            <a:pPr algn="just" hangingPunct="0"/>
            <a:r>
              <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rPr>
              <a:t>&lt;Reason&gt;</a:t>
            </a:r>
            <a:endParaRPr lang="en-US" altLang="zh-TW" sz="2000"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r>
              <a:rPr lang="zh-TW" altLang="en-US" sz="2000" b="1" dirty="0" smtClean="0">
                <a:solidFill>
                  <a:schemeClr val="tx1">
                    <a:lumMod val="75000"/>
                    <a:lumOff val="25000"/>
                  </a:schemeClr>
                </a:solidFill>
                <a:latin typeface="微軟正黑體" panose="020B0604030504040204" pitchFamily="34" charset="-120"/>
                <a:ea typeface="微軟正黑體" panose="020B0604030504040204" pitchFamily="34" charset="-120"/>
              </a:rPr>
              <a:t>        </a:t>
            </a:r>
            <a:endParaRPr lang="en-US" altLang="zh-TW" sz="2000"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        近年</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來</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人工智慧</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AI</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）已成為備受全球各大產業矚目的熱門</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議題，預估</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至 </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2030 </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年為止，</a:t>
            </a:r>
            <a:r>
              <a:rPr lang="zh-TW" altLang="en-US" b="1" dirty="0">
                <a:solidFill>
                  <a:srgbClr val="FF0000"/>
                </a:solidFill>
                <a:latin typeface="微軟正黑體" panose="020B0604030504040204" pitchFamily="34" charset="-120"/>
                <a:ea typeface="微軟正黑體" panose="020B0604030504040204" pitchFamily="34" charset="-120"/>
              </a:rPr>
              <a:t>人工智慧將為全球市場帶來 </a:t>
            </a:r>
            <a:r>
              <a:rPr lang="en-US" altLang="zh-TW" b="1" dirty="0">
                <a:solidFill>
                  <a:srgbClr val="FF0000"/>
                </a:solidFill>
                <a:latin typeface="微軟正黑體" panose="020B0604030504040204" pitchFamily="34" charset="-120"/>
                <a:ea typeface="微軟正黑體" panose="020B0604030504040204" pitchFamily="34" charset="-120"/>
              </a:rPr>
              <a:t>15 </a:t>
            </a:r>
            <a:r>
              <a:rPr lang="zh-TW" altLang="en-US" b="1" dirty="0">
                <a:solidFill>
                  <a:srgbClr val="FF0000"/>
                </a:solidFill>
                <a:latin typeface="微軟正黑體" panose="020B0604030504040204" pitchFamily="34" charset="-120"/>
                <a:ea typeface="微軟正黑體" panose="020B0604030504040204" pitchFamily="34" charset="-120"/>
              </a:rPr>
              <a:t>兆美金的</a:t>
            </a:r>
            <a:r>
              <a:rPr lang="zh-TW" altLang="en-US" b="1" dirty="0" smtClean="0">
                <a:solidFill>
                  <a:srgbClr val="FF0000"/>
                </a:solidFill>
                <a:latin typeface="微軟正黑體" panose="020B0604030504040204" pitchFamily="34" charset="-120"/>
                <a:ea typeface="微軟正黑體" panose="020B0604030504040204" pitchFamily="34" charset="-120"/>
              </a:rPr>
              <a:t>產值。</a:t>
            </a:r>
            <a:endParaRPr lang="en-US" altLang="zh-TW" b="1" dirty="0" smtClean="0">
              <a:solidFill>
                <a:srgbClr val="FF0000"/>
              </a:solidFill>
              <a:latin typeface="微軟正黑體" panose="020B0604030504040204" pitchFamily="34" charset="-120"/>
              <a:ea typeface="微軟正黑體" panose="020B0604030504040204" pitchFamily="34" charset="-120"/>
            </a:endParaRPr>
          </a:p>
          <a:p>
            <a:pPr algn="just" hangingPunct="0"/>
            <a:endPar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        而影像</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辨識一直是人們最希望用</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人工智慧和機器學習來</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幫忙處理的問題。從基本的手寫文字辨識、物件</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識別到人</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臉辨識</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，還有</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無人駕駛</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車，</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都是深度學習和影像辨識整合後的應用</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endPar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        也因現在</a:t>
            </a:r>
            <a:r>
              <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rPr>
              <a:t>COVID-19</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武漢肺炎</a:t>
            </a:r>
            <a:r>
              <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疫情嚴重，</a:t>
            </a:r>
            <a:r>
              <a:rPr lang="zh-TW" altLang="en-US" b="1" dirty="0" smtClean="0">
                <a:solidFill>
                  <a:srgbClr val="FF0000"/>
                </a:solidFill>
                <a:latin typeface="微軟正黑體" panose="020B0604030504040204" pitchFamily="34" charset="-120"/>
                <a:ea typeface="微軟正黑體" panose="020B0604030504040204" pitchFamily="34" charset="-120"/>
              </a:rPr>
              <a:t>故我們希望能透過影像辨識技術結合攝影鏡頭來製作口罩辨識的系統，並用</a:t>
            </a:r>
            <a:r>
              <a:rPr lang="zh-TW" altLang="en-US" b="1" dirty="0">
                <a:solidFill>
                  <a:srgbClr val="FF0000"/>
                </a:solidFill>
                <a:latin typeface="微軟正黑體" panose="020B0604030504040204" pitchFamily="34" charset="-120"/>
                <a:ea typeface="微軟正黑體" panose="020B0604030504040204" pitchFamily="34" charset="-120"/>
              </a:rPr>
              <a:t>樹莓派當作端點，架設在所需的場所，</a:t>
            </a:r>
            <a:r>
              <a:rPr lang="zh-TW" altLang="en-US" b="1" dirty="0" smtClean="0">
                <a:solidFill>
                  <a:srgbClr val="FF0000"/>
                </a:solidFill>
                <a:latin typeface="微軟正黑體" panose="020B0604030504040204" pitchFamily="34" charset="-120"/>
                <a:ea typeface="微軟正黑體" panose="020B0604030504040204" pitchFamily="34" charset="-120"/>
              </a:rPr>
              <a:t>用以落實是否佩戴口罩，降低公共場所染疫風險。</a:t>
            </a:r>
            <a:endParaRPr lang="en-US" altLang="zh-TW" b="1" dirty="0" smtClean="0">
              <a:solidFill>
                <a:srgbClr val="FF0000"/>
              </a:solidFill>
              <a:latin typeface="微軟正黑體" panose="020B0604030504040204" pitchFamily="34" charset="-120"/>
              <a:ea typeface="微軟正黑體" panose="020B0604030504040204" pitchFamily="34" charset="-120"/>
            </a:endParaRPr>
          </a:p>
        </p:txBody>
      </p:sp>
      <p:cxnSp>
        <p:nvCxnSpPr>
          <p:cNvPr id="8" name="直接连接符 42"/>
          <p:cNvCxnSpPr/>
          <p:nvPr/>
        </p:nvCxnSpPr>
        <p:spPr>
          <a:xfrm>
            <a:off x="5714087" y="1202743"/>
            <a:ext cx="30930" cy="4708527"/>
          </a:xfrm>
          <a:prstGeom prst="line">
            <a:avLst/>
          </a:prstGeom>
          <a:ln w="57150">
            <a:solidFill>
              <a:srgbClr val="81E3BB"/>
            </a:solidFill>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1646132" y="6330461"/>
            <a:ext cx="316523" cy="369332"/>
          </a:xfrm>
          <a:prstGeom prst="rect">
            <a:avLst/>
          </a:prstGeom>
          <a:noFill/>
        </p:spPr>
        <p:txBody>
          <a:bodyPr wrap="square" rtlCol="0">
            <a:spAutoFit/>
          </a:bodyPr>
          <a:lstStyle/>
          <a:p>
            <a:r>
              <a:rPr lang="en-US" altLang="zh-TW" dirty="0"/>
              <a:t>4</a:t>
            </a:r>
            <a:endParaRPr lang="zh-TW" altLang="en-US" dirty="0"/>
          </a:p>
        </p:txBody>
      </p:sp>
      <p:sp>
        <p:nvSpPr>
          <p:cNvPr id="16" name="矩形 4"/>
          <p:cNvSpPr>
            <a:spLocks noChangeArrowheads="1"/>
          </p:cNvSpPr>
          <p:nvPr/>
        </p:nvSpPr>
        <p:spPr bwMode="auto">
          <a:xfrm>
            <a:off x="0" y="314325"/>
            <a:ext cx="228600" cy="685800"/>
          </a:xfrm>
          <a:prstGeom prst="rect">
            <a:avLst/>
          </a:prstGeom>
          <a:solidFill>
            <a:srgbClr val="81E3BB"/>
          </a:solidFill>
          <a:ln>
            <a:noFill/>
          </a:ln>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 name="文本框 5"/>
          <p:cNvSpPr>
            <a:spLocks noChangeArrowheads="1"/>
          </p:cNvSpPr>
          <p:nvPr/>
        </p:nvSpPr>
        <p:spPr bwMode="auto">
          <a:xfrm>
            <a:off x="320675" y="339725"/>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3600" b="1" dirty="0" smtClean="0">
                <a:solidFill>
                  <a:schemeClr val="tx1">
                    <a:lumMod val="75000"/>
                    <a:lumOff val="25000"/>
                  </a:schemeClr>
                </a:solidFill>
                <a:latin typeface="微软雅黑" pitchFamily="34" charset="-122"/>
                <a:ea typeface="微软雅黑" pitchFamily="34" charset="-122"/>
                <a:sym typeface="微软雅黑" pitchFamily="34" charset="-122"/>
              </a:rPr>
              <a:t>研究</a:t>
            </a:r>
            <a:r>
              <a:rPr lang="zh-TW" altLang="en-US" sz="3600" b="1" dirty="0">
                <a:solidFill>
                  <a:schemeClr val="tx1">
                    <a:lumMod val="75000"/>
                    <a:lumOff val="25000"/>
                  </a:schemeClr>
                </a:solidFill>
                <a:latin typeface="微软雅黑" pitchFamily="34" charset="-122"/>
                <a:ea typeface="微软雅黑" pitchFamily="34" charset="-122"/>
                <a:sym typeface="微软雅黑" pitchFamily="34" charset="-122"/>
              </a:rPr>
              <a:t>動機</a:t>
            </a:r>
            <a:endParaRPr lang="en-US" altLang="zh-TW" sz="3600" b="1" dirty="0">
              <a:solidFill>
                <a:schemeClr val="tx1">
                  <a:lumMod val="75000"/>
                  <a:lumOff val="25000"/>
                </a:schemeClr>
              </a:solidFill>
              <a:latin typeface="微软雅黑" pitchFamily="34" charset="-122"/>
              <a:ea typeface="微软雅黑" pitchFamily="34" charset="-122"/>
              <a:sym typeface="微软雅黑" pitchFamily="34" charset="-122"/>
            </a:endParaRPr>
          </a:p>
        </p:txBody>
      </p:sp>
      <p:pic>
        <p:nvPicPr>
          <p:cNvPr id="10" name="圖片 9"/>
          <p:cNvPicPr>
            <a:picLocks noChangeAspect="1"/>
          </p:cNvPicPr>
          <p:nvPr/>
        </p:nvPicPr>
        <p:blipFill>
          <a:blip r:embed="rId2"/>
          <a:stretch>
            <a:fillRect/>
          </a:stretch>
        </p:blipFill>
        <p:spPr>
          <a:xfrm>
            <a:off x="376381" y="2022966"/>
            <a:ext cx="5113948" cy="3398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236365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a:spLocks/>
          </p:cNvSpPr>
          <p:nvPr/>
        </p:nvSpPr>
        <p:spPr bwMode="auto">
          <a:xfrm flipV="1">
            <a:off x="4165600" y="104256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a:solidFill>
              <a:srgbClr val="FFCD2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7" name="Freeform 23"/>
          <p:cNvSpPr>
            <a:spLocks/>
          </p:cNvSpPr>
          <p:nvPr/>
        </p:nvSpPr>
        <p:spPr bwMode="auto">
          <a:xfrm>
            <a:off x="4165600" y="45328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FFCD2D"/>
          </a:solidFill>
          <a:ln w="38100">
            <a:solidFill>
              <a:srgbClr val="FFCD2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8" name="文本框 57"/>
          <p:cNvSpPr txBox="1"/>
          <p:nvPr/>
        </p:nvSpPr>
        <p:spPr>
          <a:xfrm>
            <a:off x="4618676" y="4827068"/>
            <a:ext cx="2954655" cy="923330"/>
          </a:xfrm>
          <a:prstGeom prst="rect">
            <a:avLst/>
          </a:prstGeom>
          <a:noFill/>
        </p:spPr>
        <p:txBody>
          <a:bodyPr wrap="none" rtlCol="0">
            <a:spAutoFit/>
          </a:bodyPr>
          <a:lstStyle/>
          <a:p>
            <a:pPr algn="ctr"/>
            <a:r>
              <a:rPr lang="zh-TW" altLang="en-US" sz="5400" b="1" dirty="0" smtClean="0">
                <a:solidFill>
                  <a:srgbClr val="FFCD2D"/>
                </a:solidFill>
                <a:latin typeface="微软雅黑" pitchFamily="34" charset="-122"/>
                <a:ea typeface="微软雅黑" pitchFamily="34" charset="-122"/>
              </a:rPr>
              <a:t>文獻</a:t>
            </a:r>
            <a:r>
              <a:rPr lang="zh-TW" altLang="en-US" sz="5400" b="1" dirty="0">
                <a:solidFill>
                  <a:srgbClr val="FFCD2D"/>
                </a:solidFill>
                <a:latin typeface="微软雅黑" pitchFamily="34" charset="-122"/>
                <a:ea typeface="微软雅黑" pitchFamily="34" charset="-122"/>
              </a:rPr>
              <a:t>探討</a:t>
            </a:r>
          </a:p>
        </p:txBody>
      </p:sp>
      <p:sp>
        <p:nvSpPr>
          <p:cNvPr id="60" name="任意多边形: 形状 8"/>
          <p:cNvSpPr/>
          <p:nvPr/>
        </p:nvSpPr>
        <p:spPr>
          <a:xfrm>
            <a:off x="5007429" y="1438656"/>
            <a:ext cx="2177142" cy="1990344"/>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smtClean="0">
                <a:solidFill>
                  <a:prstClr val="white"/>
                </a:solidFill>
                <a:latin typeface="Agency FB" panose="020B0503020202020204" pitchFamily="34" charset="0"/>
              </a:rPr>
              <a:t>0</a:t>
            </a:r>
            <a:r>
              <a:rPr lang="en-US" altLang="zh-TW" sz="9600" dirty="0" smtClean="0">
                <a:solidFill>
                  <a:prstClr val="white"/>
                </a:solidFill>
                <a:latin typeface="Agency FB" panose="020B0503020202020204" pitchFamily="34" charset="0"/>
              </a:rPr>
              <a:t>2</a:t>
            </a:r>
            <a:endParaRPr lang="zh-CN" altLang="en-US" sz="9600" dirty="0">
              <a:solidFill>
                <a:prstClr val="white"/>
              </a:solidFill>
              <a:latin typeface="Agency FB" panose="020B0503020202020204" pitchFamily="34" charset="0"/>
            </a:endParaRPr>
          </a:p>
        </p:txBody>
      </p:sp>
      <p:cxnSp>
        <p:nvCxnSpPr>
          <p:cNvPr id="7" name="直接连接符 42"/>
          <p:cNvCxnSpPr/>
          <p:nvPr/>
        </p:nvCxnSpPr>
        <p:spPr>
          <a:xfrm>
            <a:off x="0" y="6330885"/>
            <a:ext cx="12192000" cy="8793"/>
          </a:xfrm>
          <a:prstGeom prst="line">
            <a:avLst/>
          </a:prstGeom>
          <a:ln w="57150">
            <a:solidFill>
              <a:srgbClr val="FFCD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216668"/>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233622" y="1924341"/>
            <a:ext cx="5644662" cy="3416320"/>
          </a:xfrm>
          <a:prstGeom prst="rect">
            <a:avLst/>
          </a:prstGeom>
          <a:noFill/>
        </p:spPr>
        <p:txBody>
          <a:bodyPr wrap="square" rtlCol="0">
            <a:spAutoFit/>
          </a:bodyPr>
          <a:lstStyle/>
          <a:p>
            <a:pPr algn="just" hangingPunct="0"/>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        深度</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學習是需要大量資料來訓練演算法模型的，以影像辨識為例，通常會需要數百萬張圖片資料來訓練模型，才能找出演算法最合適的權重參數，達到最佳的準確率</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       </a:t>
            </a:r>
            <a:endPar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r>
              <a:rPr lang="zh-TW" altLang="en-US" b="1" dirty="0" smtClean="0">
                <a:solidFill>
                  <a:srgbClr val="FF0000"/>
                </a:solidFill>
                <a:latin typeface="微軟正黑體" panose="020B0604030504040204" pitchFamily="34" charset="-12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YoloV5</a:t>
            </a:r>
            <a:r>
              <a:rPr lang="zh-TW" altLang="en-US" b="1" dirty="0" smtClean="0">
                <a:solidFill>
                  <a:srgbClr val="FF0000"/>
                </a:solidFill>
                <a:latin typeface="微軟正黑體" panose="020B0604030504040204" pitchFamily="34" charset="-120"/>
                <a:ea typeface="微軟正黑體" panose="020B0604030504040204" pitchFamily="34" charset="-120"/>
              </a:rPr>
              <a:t>會先</a:t>
            </a:r>
            <a:r>
              <a:rPr lang="zh-TW" altLang="en-US" b="1" dirty="0">
                <a:solidFill>
                  <a:srgbClr val="FF0000"/>
                </a:solidFill>
                <a:latin typeface="微軟正黑體" panose="020B0604030504040204" pitchFamily="34" charset="-120"/>
                <a:ea typeface="微軟正黑體" panose="020B0604030504040204" pitchFamily="34" charset="-120"/>
              </a:rPr>
              <a:t>將圖片分解成許多</a:t>
            </a:r>
            <a:r>
              <a:rPr lang="zh-TW" altLang="en-US" b="1" dirty="0" smtClean="0">
                <a:solidFill>
                  <a:srgbClr val="FF0000"/>
                </a:solidFill>
                <a:latin typeface="微軟正黑體" panose="020B0604030504040204" pitchFamily="34" charset="-120"/>
                <a:ea typeface="微軟正黑體" panose="020B0604030504040204" pitchFamily="34" charset="-120"/>
              </a:rPr>
              <a:t>小圖</a:t>
            </a:r>
            <a:r>
              <a:rPr lang="zh-TW" altLang="en-US" b="1" dirty="0">
                <a:solidFill>
                  <a:srgbClr val="FF0000"/>
                </a:solidFill>
                <a:latin typeface="微軟正黑體" panose="020B0604030504040204" pitchFamily="34" charset="-120"/>
                <a:ea typeface="微軟正黑體" panose="020B0604030504040204" pitchFamily="34" charset="-120"/>
              </a:rPr>
              <a:t>片</a:t>
            </a:r>
            <a:r>
              <a:rPr lang="zh-TW" altLang="en-US" b="1" dirty="0" smtClean="0">
                <a:solidFill>
                  <a:srgbClr val="FF0000"/>
                </a:solidFill>
                <a:latin typeface="微軟正黑體" panose="020B0604030504040204" pitchFamily="34" charset="-120"/>
                <a:ea typeface="微軟正黑體" panose="020B0604030504040204" pitchFamily="34" charset="-120"/>
              </a:rPr>
              <a:t>，</a:t>
            </a:r>
            <a:r>
              <a:rPr lang="zh-TW" altLang="en-US" b="1" dirty="0">
                <a:solidFill>
                  <a:srgbClr val="FF0000"/>
                </a:solidFill>
                <a:latin typeface="微軟正黑體" panose="020B0604030504040204" pitchFamily="34" charset="-120"/>
                <a:ea typeface="微軟正黑體" panose="020B0604030504040204" pitchFamily="34" charset="-120"/>
              </a:rPr>
              <a:t>做為第一層的輸入資料，接著再經過多</a:t>
            </a:r>
            <a:r>
              <a:rPr lang="zh-TW" altLang="en-US" b="1" dirty="0" smtClean="0">
                <a:solidFill>
                  <a:srgbClr val="FF0000"/>
                </a:solidFill>
                <a:latin typeface="微軟正黑體" panose="020B0604030504040204" pitchFamily="34" charset="-120"/>
                <a:ea typeface="微軟正黑體" panose="020B0604030504040204" pitchFamily="34" charset="-120"/>
              </a:rPr>
              <a:t>層的</a:t>
            </a:r>
            <a:r>
              <a:rPr lang="zh-TW" altLang="en-US" b="1" dirty="0">
                <a:solidFill>
                  <a:srgbClr val="FF0000"/>
                </a:solidFill>
                <a:latin typeface="微軟正黑體" panose="020B0604030504040204" pitchFamily="34" charset="-120"/>
                <a:ea typeface="微軟正黑體" panose="020B0604030504040204" pitchFamily="34" charset="-120"/>
              </a:rPr>
              <a:t>演算法處理，從</a:t>
            </a:r>
            <a:r>
              <a:rPr lang="zh-TW" altLang="en-US" b="1" dirty="0" smtClean="0">
                <a:solidFill>
                  <a:srgbClr val="FF0000"/>
                </a:solidFill>
                <a:latin typeface="微軟正黑體" panose="020B0604030504040204" pitchFamily="34" charset="-120"/>
                <a:ea typeface="微軟正黑體" panose="020B0604030504040204" pitchFamily="34" charset="-120"/>
              </a:rPr>
              <a:t>個別擷取</a:t>
            </a:r>
            <a:r>
              <a:rPr lang="zh-TW" altLang="en-US" b="1" dirty="0">
                <a:solidFill>
                  <a:srgbClr val="FF0000"/>
                </a:solidFill>
                <a:latin typeface="微軟正黑體" panose="020B0604030504040204" pitchFamily="34" charset="-120"/>
                <a:ea typeface="微軟正黑體" panose="020B0604030504040204" pitchFamily="34" charset="-120"/>
              </a:rPr>
              <a:t>的</a:t>
            </a:r>
            <a:r>
              <a:rPr lang="zh-TW" altLang="en-US" b="1" dirty="0" smtClean="0">
                <a:solidFill>
                  <a:srgbClr val="FF0000"/>
                </a:solidFill>
                <a:latin typeface="微軟正黑體" panose="020B0604030504040204" pitchFamily="34" charset="-120"/>
                <a:ea typeface="微軟正黑體" panose="020B0604030504040204" pitchFamily="34" charset="-120"/>
              </a:rPr>
              <a:t>圖片中選取特徵</a:t>
            </a:r>
            <a:r>
              <a:rPr lang="zh-TW" altLang="en-US" b="1" dirty="0">
                <a:solidFill>
                  <a:srgbClr val="FF0000"/>
                </a:solidFill>
                <a:latin typeface="微軟正黑體" panose="020B0604030504040204" pitchFamily="34" charset="-120"/>
                <a:ea typeface="微軟正黑體" panose="020B0604030504040204" pitchFamily="34" charset="-120"/>
              </a:rPr>
              <a:t>、組合特徵，再到最後的輸出層結果來完成影像辨識</a:t>
            </a:r>
            <a:r>
              <a:rPr lang="zh-TW" altLang="en-US" b="1" dirty="0" smtClean="0">
                <a:solidFill>
                  <a:srgbClr val="FF0000"/>
                </a:solidFill>
                <a:latin typeface="微軟正黑體" panose="020B0604030504040204" pitchFamily="34" charset="-120"/>
                <a:ea typeface="微軟正黑體" panose="020B0604030504040204" pitchFamily="34" charset="-120"/>
              </a:rPr>
              <a:t>。</a:t>
            </a:r>
            <a:endParaRPr lang="en-US" altLang="zh-TW" b="1" dirty="0" smtClean="0">
              <a:solidFill>
                <a:srgbClr val="FF0000"/>
              </a:solidFill>
              <a:latin typeface="微軟正黑體" panose="020B0604030504040204" pitchFamily="34" charset="-120"/>
              <a:ea typeface="微軟正黑體" panose="020B0604030504040204" pitchFamily="34" charset="-120"/>
            </a:endParaRPr>
          </a:p>
          <a:p>
            <a:pPr algn="just" hangingPunct="0"/>
            <a:endPar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just" hangingPunct="0"/>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       而我們透過使用</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YoloV5</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的模型來進行影像辨識，並使用</a:t>
            </a:r>
            <a:r>
              <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rPr>
              <a:t>Google</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b="1" dirty="0" smtClean="0">
                <a:solidFill>
                  <a:schemeClr val="tx1">
                    <a:lumMod val="75000"/>
                    <a:lumOff val="25000"/>
                  </a:schemeClr>
                </a:solidFill>
                <a:latin typeface="微軟正黑體" panose="020B0604030504040204" pitchFamily="34" charset="-120"/>
                <a:ea typeface="微軟正黑體" panose="020B0604030504040204" pitchFamily="34" charset="-120"/>
              </a:rPr>
              <a:t>Colab</a:t>
            </a:r>
            <a:r>
              <a:rPr lang="zh-TW"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來進行簡易的資料集訓練</a:t>
            </a:r>
            <a:r>
              <a:rPr lang="zh-CN" altLang="en-US" b="1"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cxnSp>
        <p:nvCxnSpPr>
          <p:cNvPr id="8" name="直接连接符 42"/>
          <p:cNvCxnSpPr/>
          <p:nvPr/>
        </p:nvCxnSpPr>
        <p:spPr>
          <a:xfrm>
            <a:off x="6317993" y="5438144"/>
            <a:ext cx="5486400" cy="57490"/>
          </a:xfrm>
          <a:prstGeom prst="line">
            <a:avLst/>
          </a:prstGeom>
          <a:ln w="57150">
            <a:solidFill>
              <a:srgbClr val="FFCD2D"/>
            </a:solidFill>
          </a:ln>
        </p:spPr>
        <p:style>
          <a:lnRef idx="1">
            <a:schemeClr val="accent1"/>
          </a:lnRef>
          <a:fillRef idx="0">
            <a:schemeClr val="accent1"/>
          </a:fillRef>
          <a:effectRef idx="0">
            <a:schemeClr val="accent1"/>
          </a:effectRef>
          <a:fontRef idx="minor">
            <a:schemeClr val="tx1"/>
          </a:fontRef>
        </p:style>
      </p:cxnSp>
      <p:sp>
        <p:nvSpPr>
          <p:cNvPr id="6" name="矩形 53"/>
          <p:cNvSpPr>
            <a:spLocks noChangeArrowheads="1"/>
          </p:cNvSpPr>
          <p:nvPr/>
        </p:nvSpPr>
        <p:spPr bwMode="auto">
          <a:xfrm>
            <a:off x="0" y="314325"/>
            <a:ext cx="228600" cy="685800"/>
          </a:xfrm>
          <a:prstGeom prst="rect">
            <a:avLst/>
          </a:prstGeom>
          <a:solidFill>
            <a:srgbClr val="FFCD2D"/>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7" name="文本框 54"/>
          <p:cNvSpPr>
            <a:spLocks noChangeArrowheads="1"/>
          </p:cNvSpPr>
          <p:nvPr/>
        </p:nvSpPr>
        <p:spPr bwMode="auto">
          <a:xfrm>
            <a:off x="320675" y="339725"/>
            <a:ext cx="38459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3600" b="1" dirty="0" smtClean="0">
                <a:solidFill>
                  <a:schemeClr val="tx1">
                    <a:lumMod val="75000"/>
                    <a:lumOff val="25000"/>
                  </a:schemeClr>
                </a:solidFill>
                <a:latin typeface="微软雅黑" pitchFamily="34" charset="-122"/>
                <a:ea typeface="微软雅黑" pitchFamily="34" charset="-122"/>
                <a:sym typeface="微软雅黑" pitchFamily="34" charset="-122"/>
              </a:rPr>
              <a:t>文獻探討</a:t>
            </a:r>
            <a:r>
              <a:rPr lang="en-US" altLang="zh-TW" sz="3600" b="1" dirty="0" smtClean="0">
                <a:solidFill>
                  <a:schemeClr val="tx1">
                    <a:lumMod val="75000"/>
                    <a:lumOff val="25000"/>
                  </a:schemeClr>
                </a:solidFill>
                <a:latin typeface="微软雅黑" pitchFamily="34" charset="-122"/>
                <a:ea typeface="微软雅黑" pitchFamily="34" charset="-122"/>
                <a:sym typeface="微软雅黑" pitchFamily="34" charset="-122"/>
              </a:rPr>
              <a:t>-YoloV5</a:t>
            </a:r>
            <a:endParaRPr lang="zh-CN" altLang="en-US" sz="3600" b="1"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9" name="文字方塊 8"/>
          <p:cNvSpPr txBox="1"/>
          <p:nvPr/>
        </p:nvSpPr>
        <p:spPr>
          <a:xfrm>
            <a:off x="11646132" y="6330461"/>
            <a:ext cx="316523" cy="369332"/>
          </a:xfrm>
          <a:prstGeom prst="rect">
            <a:avLst/>
          </a:prstGeom>
          <a:noFill/>
        </p:spPr>
        <p:txBody>
          <a:bodyPr wrap="square" rtlCol="0">
            <a:spAutoFit/>
          </a:bodyPr>
          <a:lstStyle/>
          <a:p>
            <a:r>
              <a:rPr lang="en-US" altLang="zh-TW" dirty="0" smtClean="0"/>
              <a:t>6</a:t>
            </a:r>
            <a:endParaRPr lang="zh-TW" altLang="en-US" dirty="0"/>
          </a:p>
        </p:txBody>
      </p:sp>
      <p:pic>
        <p:nvPicPr>
          <p:cNvPr id="2" name="圖片 1"/>
          <p:cNvPicPr>
            <a:picLocks noChangeAspect="1"/>
          </p:cNvPicPr>
          <p:nvPr/>
        </p:nvPicPr>
        <p:blipFill>
          <a:blip r:embed="rId2"/>
          <a:stretch>
            <a:fillRect/>
          </a:stretch>
        </p:blipFill>
        <p:spPr>
          <a:xfrm>
            <a:off x="484467" y="2053649"/>
            <a:ext cx="5283783" cy="35421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4659989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a:spLocks/>
          </p:cNvSpPr>
          <p:nvPr/>
        </p:nvSpPr>
        <p:spPr bwMode="auto">
          <a:xfrm flipV="1">
            <a:off x="4165600" y="104256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noFill/>
          <a:ln w="38100">
            <a:solidFill>
              <a:srgbClr val="EC747D"/>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7" name="Freeform 23"/>
          <p:cNvSpPr>
            <a:spLocks/>
          </p:cNvSpPr>
          <p:nvPr/>
        </p:nvSpPr>
        <p:spPr bwMode="auto">
          <a:xfrm>
            <a:off x="4165600" y="453284"/>
            <a:ext cx="3860800" cy="3195224"/>
          </a:xfrm>
          <a:custGeom>
            <a:avLst/>
            <a:gdLst>
              <a:gd name="T0" fmla="*/ 83 w 329"/>
              <a:gd name="T1" fmla="*/ 143 h 285"/>
              <a:gd name="T2" fmla="*/ 0 w 329"/>
              <a:gd name="T3" fmla="*/ 285 h 285"/>
              <a:gd name="T4" fmla="*/ 166 w 329"/>
              <a:gd name="T5" fmla="*/ 285 h 285"/>
              <a:gd name="T6" fmla="*/ 329 w 329"/>
              <a:gd name="T7" fmla="*/ 285 h 285"/>
              <a:gd name="T8" fmla="*/ 246 w 329"/>
              <a:gd name="T9" fmla="*/ 143 h 285"/>
              <a:gd name="T10" fmla="*/ 163 w 329"/>
              <a:gd name="T11" fmla="*/ 0 h 285"/>
              <a:gd name="T12" fmla="*/ 83 w 329"/>
              <a:gd name="T13" fmla="*/ 143 h 285"/>
            </a:gdLst>
            <a:ahLst/>
            <a:cxnLst>
              <a:cxn ang="0">
                <a:pos x="T0" y="T1"/>
              </a:cxn>
              <a:cxn ang="0">
                <a:pos x="T2" y="T3"/>
              </a:cxn>
              <a:cxn ang="0">
                <a:pos x="T4" y="T5"/>
              </a:cxn>
              <a:cxn ang="0">
                <a:pos x="T6" y="T7"/>
              </a:cxn>
              <a:cxn ang="0">
                <a:pos x="T8" y="T9"/>
              </a:cxn>
              <a:cxn ang="0">
                <a:pos x="T10" y="T11"/>
              </a:cxn>
              <a:cxn ang="0">
                <a:pos x="T12" y="T13"/>
              </a:cxn>
            </a:cxnLst>
            <a:rect l="0" t="0" r="r" b="b"/>
            <a:pathLst>
              <a:path w="329" h="285">
                <a:moveTo>
                  <a:pt x="83" y="143"/>
                </a:moveTo>
                <a:lnTo>
                  <a:pt x="0" y="285"/>
                </a:lnTo>
                <a:lnTo>
                  <a:pt x="166" y="285"/>
                </a:lnTo>
                <a:lnTo>
                  <a:pt x="329" y="285"/>
                </a:lnTo>
                <a:lnTo>
                  <a:pt x="246" y="143"/>
                </a:lnTo>
                <a:lnTo>
                  <a:pt x="163" y="0"/>
                </a:lnTo>
                <a:lnTo>
                  <a:pt x="83" y="143"/>
                </a:lnTo>
                <a:close/>
              </a:path>
            </a:pathLst>
          </a:custGeom>
          <a:solidFill>
            <a:srgbClr val="EC747D"/>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8" name="文本框 57"/>
          <p:cNvSpPr txBox="1"/>
          <p:nvPr/>
        </p:nvSpPr>
        <p:spPr>
          <a:xfrm>
            <a:off x="4618675" y="4827068"/>
            <a:ext cx="2954655" cy="923330"/>
          </a:xfrm>
          <a:prstGeom prst="rect">
            <a:avLst/>
          </a:prstGeom>
          <a:noFill/>
        </p:spPr>
        <p:txBody>
          <a:bodyPr wrap="none" rtlCol="0">
            <a:spAutoFit/>
          </a:bodyPr>
          <a:lstStyle/>
          <a:p>
            <a:pPr algn="ctr"/>
            <a:r>
              <a:rPr lang="zh-TW" altLang="en-US" sz="5400" b="1" dirty="0" smtClean="0">
                <a:solidFill>
                  <a:srgbClr val="EC747D"/>
                </a:solidFill>
                <a:latin typeface="微软雅黑" pitchFamily="34" charset="-122"/>
                <a:ea typeface="微软雅黑" pitchFamily="34" charset="-122"/>
              </a:rPr>
              <a:t>研究方</a:t>
            </a:r>
            <a:r>
              <a:rPr lang="zh-TW" altLang="en-US" sz="5400" b="1" dirty="0">
                <a:solidFill>
                  <a:srgbClr val="EC747D"/>
                </a:solidFill>
                <a:latin typeface="微软雅黑" pitchFamily="34" charset="-122"/>
                <a:ea typeface="微软雅黑" pitchFamily="34" charset="-122"/>
              </a:rPr>
              <a:t>法</a:t>
            </a:r>
          </a:p>
        </p:txBody>
      </p:sp>
      <p:sp>
        <p:nvSpPr>
          <p:cNvPr id="60" name="任意多边形: 形状 8"/>
          <p:cNvSpPr/>
          <p:nvPr/>
        </p:nvSpPr>
        <p:spPr>
          <a:xfrm>
            <a:off x="5007429" y="1438656"/>
            <a:ext cx="2177142" cy="1990344"/>
          </a:xfrm>
          <a:custGeom>
            <a:avLst/>
            <a:gdLst>
              <a:gd name="connsiteX0" fmla="*/ 0 w 4318004"/>
              <a:gd name="connsiteY0" fmla="*/ 3405519 h 3947521"/>
              <a:gd name="connsiteX1" fmla="*/ 4318004 w 4318004"/>
              <a:gd name="connsiteY1" fmla="*/ 3405519 h 3947521"/>
              <a:gd name="connsiteX2" fmla="*/ 2159002 w 4318004"/>
              <a:gd name="connsiteY2" fmla="*/ 3947521 h 3947521"/>
              <a:gd name="connsiteX3" fmla="*/ 0 w 4318004"/>
              <a:gd name="connsiteY3" fmla="*/ 0 h 3947521"/>
              <a:gd name="connsiteX4" fmla="*/ 4318004 w 4318004"/>
              <a:gd name="connsiteY4" fmla="*/ 0 h 3947521"/>
              <a:gd name="connsiteX5" fmla="*/ 4318004 w 4318004"/>
              <a:gd name="connsiteY5" fmla="*/ 1339228 h 3947521"/>
              <a:gd name="connsiteX6" fmla="*/ 4318004 w 4318004"/>
              <a:gd name="connsiteY6" fmla="*/ 2122339 h 3947521"/>
              <a:gd name="connsiteX7" fmla="*/ 4318004 w 4318004"/>
              <a:gd name="connsiteY7" fmla="*/ 3405518 h 3947521"/>
              <a:gd name="connsiteX8" fmla="*/ 0 w 4318004"/>
              <a:gd name="connsiteY8" fmla="*/ 3405518 h 3947521"/>
              <a:gd name="connsiteX9" fmla="*/ 0 w 4318004"/>
              <a:gd name="connsiteY9" fmla="*/ 2122339 h 3947521"/>
              <a:gd name="connsiteX10" fmla="*/ 0 w 4318004"/>
              <a:gd name="connsiteY10" fmla="*/ 1339228 h 39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8004" h="3947521">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no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smtClean="0">
                <a:solidFill>
                  <a:prstClr val="white"/>
                </a:solidFill>
                <a:latin typeface="Agency FB" panose="020B0503020202020204" pitchFamily="34" charset="0"/>
              </a:rPr>
              <a:t>0</a:t>
            </a:r>
            <a:r>
              <a:rPr lang="en-US" altLang="zh-TW" sz="9600" dirty="0">
                <a:solidFill>
                  <a:prstClr val="white"/>
                </a:solidFill>
                <a:latin typeface="Agency FB" panose="020B0503020202020204" pitchFamily="34" charset="0"/>
              </a:rPr>
              <a:t>3</a:t>
            </a:r>
            <a:endParaRPr lang="zh-CN" altLang="en-US" sz="9600" dirty="0">
              <a:solidFill>
                <a:prstClr val="white"/>
              </a:solidFill>
              <a:latin typeface="Agency FB" panose="020B0503020202020204" pitchFamily="34" charset="0"/>
            </a:endParaRPr>
          </a:p>
        </p:txBody>
      </p:sp>
      <p:cxnSp>
        <p:nvCxnSpPr>
          <p:cNvPr id="7" name="直接连接符 42"/>
          <p:cNvCxnSpPr/>
          <p:nvPr/>
        </p:nvCxnSpPr>
        <p:spPr>
          <a:xfrm>
            <a:off x="0" y="6330885"/>
            <a:ext cx="12192000" cy="8793"/>
          </a:xfrm>
          <a:prstGeom prst="line">
            <a:avLst/>
          </a:prstGeom>
          <a:ln w="57150">
            <a:solidFill>
              <a:srgbClr val="EC74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8278"/>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53"/>
          <p:cNvSpPr>
            <a:spLocks noChangeArrowheads="1"/>
          </p:cNvSpPr>
          <p:nvPr/>
        </p:nvSpPr>
        <p:spPr bwMode="auto">
          <a:xfrm>
            <a:off x="0" y="314325"/>
            <a:ext cx="228600" cy="685800"/>
          </a:xfrm>
          <a:prstGeom prst="rect">
            <a:avLst/>
          </a:prstGeom>
          <a:solidFill>
            <a:srgbClr val="EC747D"/>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4099" name="文本框 54"/>
          <p:cNvSpPr>
            <a:spLocks noChangeArrowheads="1"/>
          </p:cNvSpPr>
          <p:nvPr/>
        </p:nvSpPr>
        <p:spPr bwMode="auto">
          <a:xfrm>
            <a:off x="320675" y="339725"/>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3600" b="1" dirty="0">
                <a:solidFill>
                  <a:schemeClr val="tx1">
                    <a:lumMod val="75000"/>
                    <a:lumOff val="25000"/>
                  </a:schemeClr>
                </a:solidFill>
                <a:latin typeface="微软雅黑" pitchFamily="34" charset="-122"/>
                <a:ea typeface="微软雅黑" pitchFamily="34" charset="-122"/>
                <a:sym typeface="微软雅黑" pitchFamily="34" charset="-122"/>
              </a:rPr>
              <a:t>開發方法論、技術與工具</a:t>
            </a:r>
            <a:endParaRPr lang="zh-CN" altLang="en-US" sz="3600" b="1" dirty="0">
              <a:solidFill>
                <a:schemeClr val="tx1">
                  <a:lumMod val="75000"/>
                  <a:lumOff val="25000"/>
                </a:schemeClr>
              </a:solidFill>
              <a:latin typeface="微软雅黑" pitchFamily="34" charset="-122"/>
              <a:ea typeface="微软雅黑" pitchFamily="34" charset="-122"/>
              <a:sym typeface="微软雅黑" pitchFamily="34" charset="-122"/>
            </a:endParaRPr>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069" y="1447148"/>
            <a:ext cx="2491692" cy="1321278"/>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6410" y="4099078"/>
            <a:ext cx="1531894" cy="1531894"/>
          </a:xfrm>
          <a:prstGeom prst="rect">
            <a:avLst/>
          </a:prstGeom>
        </p:spPr>
      </p:pic>
      <p:sp>
        <p:nvSpPr>
          <p:cNvPr id="13" name="圓角矩形 12"/>
          <p:cNvSpPr/>
          <p:nvPr/>
        </p:nvSpPr>
        <p:spPr bwMode="auto">
          <a:xfrm>
            <a:off x="1331916" y="3080332"/>
            <a:ext cx="2403054" cy="477316"/>
          </a:xfrm>
          <a:prstGeom prst="roundRect">
            <a:avLst/>
          </a:prstGeom>
          <a:solidFill>
            <a:srgbClr val="EC747D"/>
          </a:solidFill>
          <a:ln w="9525" cap="flat" cmpd="sng" algn="ctr">
            <a:solidFill>
              <a:srgbClr val="EC747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altLang="zh-TW" sz="2400" b="1" dirty="0" smtClean="0">
                <a:solidFill>
                  <a:srgbClr val="FFFFFF"/>
                </a:solidFill>
                <a:latin typeface="Microsoft YaHei UI" panose="020B0503020204020204" pitchFamily="34" charset="-122"/>
                <a:ea typeface="Microsoft YaHei UI" panose="020B0503020204020204" pitchFamily="34" charset="-122"/>
              </a:rPr>
              <a:t>Raspberry Pi</a:t>
            </a:r>
            <a:endParaRPr lang="zh-TW" altLang="en-US" sz="2400" b="1" dirty="0">
              <a:solidFill>
                <a:srgbClr val="FFFFFF"/>
              </a:solidFill>
              <a:latin typeface="Microsoft YaHei UI" panose="020B0503020204020204" pitchFamily="34" charset="-122"/>
              <a:ea typeface="Microsoft YaHei UI" panose="020B0503020204020204" pitchFamily="34" charset="-122"/>
            </a:endParaRPr>
          </a:p>
        </p:txBody>
      </p:sp>
      <p:sp>
        <p:nvSpPr>
          <p:cNvPr id="40" name="圓角矩形 39"/>
          <p:cNvSpPr/>
          <p:nvPr/>
        </p:nvSpPr>
        <p:spPr bwMode="auto">
          <a:xfrm>
            <a:off x="5008175" y="3070668"/>
            <a:ext cx="2031833" cy="477316"/>
          </a:xfrm>
          <a:prstGeom prst="roundRect">
            <a:avLst/>
          </a:prstGeom>
          <a:solidFill>
            <a:srgbClr val="9CD0CE"/>
          </a:solidFill>
          <a:ln w="9525" cap="flat" cmpd="sng" algn="ctr">
            <a:solidFill>
              <a:srgbClr val="9CD0CE"/>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altLang="zh-TW" sz="2400" b="1" dirty="0" smtClean="0">
                <a:solidFill>
                  <a:srgbClr val="FFFFFF"/>
                </a:solidFill>
                <a:latin typeface="Microsoft YaHei UI" panose="020B0503020204020204" pitchFamily="34" charset="-122"/>
                <a:ea typeface="Microsoft YaHei UI" panose="020B0503020204020204" pitchFamily="34" charset="-122"/>
              </a:rPr>
              <a:t>Yolo V5</a:t>
            </a:r>
            <a:endParaRPr lang="zh-TW" altLang="en-US" sz="2400" b="1" dirty="0">
              <a:solidFill>
                <a:srgbClr val="FFFFFF"/>
              </a:solidFill>
              <a:latin typeface="Microsoft YaHei UI" panose="020B0503020204020204" pitchFamily="34" charset="-122"/>
              <a:ea typeface="Microsoft YaHei UI" panose="020B0503020204020204" pitchFamily="34" charset="-122"/>
            </a:endParaRPr>
          </a:p>
        </p:txBody>
      </p:sp>
      <p:sp>
        <p:nvSpPr>
          <p:cNvPr id="41" name="圓角矩形 40"/>
          <p:cNvSpPr/>
          <p:nvPr/>
        </p:nvSpPr>
        <p:spPr bwMode="auto">
          <a:xfrm>
            <a:off x="8705722" y="5770621"/>
            <a:ext cx="2031833" cy="477316"/>
          </a:xfrm>
          <a:prstGeom prst="roundRect">
            <a:avLst/>
          </a:prstGeom>
          <a:solidFill>
            <a:srgbClr val="92D050"/>
          </a:solid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TW" sz="2400" b="1" dirty="0" smtClean="0">
                <a:solidFill>
                  <a:srgbClr val="FFFFFF"/>
                </a:solidFill>
                <a:latin typeface="Microsoft YaHei UI" panose="020B0503020204020204" pitchFamily="34" charset="-122"/>
                <a:ea typeface="Microsoft YaHei UI" panose="020B0503020204020204" pitchFamily="34" charset="-122"/>
              </a:rPr>
              <a:t>Webcam</a:t>
            </a:r>
            <a:endParaRPr lang="zh-TW" altLang="en-US" sz="2400" b="1" dirty="0">
              <a:solidFill>
                <a:srgbClr val="FFFFFF"/>
              </a:solidFill>
              <a:latin typeface="Microsoft YaHei UI" panose="020B0503020204020204" pitchFamily="34" charset="-122"/>
              <a:ea typeface="Microsoft YaHei UI" panose="020B0503020204020204" pitchFamily="34" charset="-122"/>
            </a:endParaRPr>
          </a:p>
        </p:txBody>
      </p:sp>
      <p:sp>
        <p:nvSpPr>
          <p:cNvPr id="43" name="圓角矩形 42"/>
          <p:cNvSpPr/>
          <p:nvPr/>
        </p:nvSpPr>
        <p:spPr bwMode="auto">
          <a:xfrm>
            <a:off x="5008175" y="5770621"/>
            <a:ext cx="2031833" cy="477316"/>
          </a:xfrm>
          <a:prstGeom prst="roundRect">
            <a:avLst/>
          </a:prstGeom>
          <a:solidFill>
            <a:schemeClr val="accent1"/>
          </a:solid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TW" sz="2400" b="1" dirty="0" smtClean="0">
                <a:solidFill>
                  <a:srgbClr val="FFFFFF"/>
                </a:solidFill>
                <a:latin typeface="Microsoft YaHei UI" panose="020B0503020204020204" pitchFamily="34" charset="-122"/>
                <a:ea typeface="Microsoft YaHei UI" panose="020B0503020204020204" pitchFamily="34" charset="-122"/>
              </a:rPr>
              <a:t>VS code</a:t>
            </a:r>
            <a:endParaRPr lang="zh-TW" altLang="en-US" sz="2400" b="1" dirty="0">
              <a:solidFill>
                <a:srgbClr val="FFFFFF"/>
              </a:solidFill>
              <a:latin typeface="Microsoft YaHei UI" panose="020B0503020204020204" pitchFamily="34" charset="-122"/>
              <a:ea typeface="Microsoft YaHei UI" panose="020B0503020204020204" pitchFamily="34" charset="-122"/>
            </a:endParaRPr>
          </a:p>
        </p:txBody>
      </p:sp>
      <p:sp>
        <p:nvSpPr>
          <p:cNvPr id="12" name="文字方塊 11"/>
          <p:cNvSpPr txBox="1"/>
          <p:nvPr/>
        </p:nvSpPr>
        <p:spPr>
          <a:xfrm>
            <a:off x="11646132" y="6330461"/>
            <a:ext cx="443291" cy="369332"/>
          </a:xfrm>
          <a:prstGeom prst="rect">
            <a:avLst/>
          </a:prstGeom>
          <a:noFill/>
        </p:spPr>
        <p:txBody>
          <a:bodyPr wrap="square" rtlCol="0">
            <a:spAutoFit/>
          </a:bodyPr>
          <a:lstStyle/>
          <a:p>
            <a:r>
              <a:rPr lang="en-US" altLang="zh-TW" dirty="0"/>
              <a:t>8</a:t>
            </a:r>
            <a:endParaRPr lang="zh-TW" altLang="en-US" dirty="0"/>
          </a:p>
        </p:txBody>
      </p:sp>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975" y="3972658"/>
            <a:ext cx="1486230" cy="1486230"/>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3988" y="1258517"/>
            <a:ext cx="1297441" cy="1631670"/>
          </a:xfrm>
          <a:prstGeom prst="rect">
            <a:avLst/>
          </a:prstGeom>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0678" y="1648703"/>
            <a:ext cx="3101919" cy="918168"/>
          </a:xfrm>
          <a:prstGeom prst="rect">
            <a:avLst/>
          </a:prstGeom>
        </p:spPr>
      </p:pic>
      <p:pic>
        <p:nvPicPr>
          <p:cNvPr id="4" name="圖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106" y="3725265"/>
            <a:ext cx="1997206" cy="1997206"/>
          </a:xfrm>
          <a:prstGeom prst="rect">
            <a:avLst/>
          </a:prstGeom>
        </p:spPr>
      </p:pic>
      <p:sp>
        <p:nvSpPr>
          <p:cNvPr id="15" name="圓角矩形 14"/>
          <p:cNvSpPr/>
          <p:nvPr/>
        </p:nvSpPr>
        <p:spPr bwMode="auto">
          <a:xfrm>
            <a:off x="1331916" y="5760957"/>
            <a:ext cx="2403054" cy="477316"/>
          </a:xfrm>
          <a:prstGeom prst="roundRect">
            <a:avLst/>
          </a:prstGeom>
          <a:solidFill>
            <a:schemeClr val="accent2"/>
          </a:solidFill>
          <a:ln w="9525" cap="flat" cmpd="sng" algn="ctr">
            <a:solidFill>
              <a:srgbClr val="FFC61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altLang="zh-TW" sz="2400" b="1" dirty="0" smtClean="0">
                <a:solidFill>
                  <a:srgbClr val="FFFFFF"/>
                </a:solidFill>
                <a:latin typeface="Microsoft YaHei UI" panose="020B0503020204020204" pitchFamily="34" charset="-122"/>
                <a:ea typeface="Microsoft YaHei UI" panose="020B0503020204020204" pitchFamily="34" charset="-122"/>
              </a:rPr>
              <a:t>Google Colab</a:t>
            </a:r>
            <a:endParaRPr lang="zh-TW" altLang="en-US" sz="2400" b="1" dirty="0">
              <a:solidFill>
                <a:srgbClr val="FFFFFF"/>
              </a:solidFill>
              <a:latin typeface="Microsoft YaHei UI" panose="020B0503020204020204" pitchFamily="34" charset="-122"/>
              <a:ea typeface="Microsoft YaHei UI" panose="020B0503020204020204" pitchFamily="34" charset="-122"/>
            </a:endParaRPr>
          </a:p>
        </p:txBody>
      </p:sp>
      <p:sp>
        <p:nvSpPr>
          <p:cNvPr id="16" name="圓角矩形 15"/>
          <p:cNvSpPr/>
          <p:nvPr/>
        </p:nvSpPr>
        <p:spPr bwMode="auto">
          <a:xfrm>
            <a:off x="8705722" y="3080332"/>
            <a:ext cx="2031833" cy="477316"/>
          </a:xfrm>
          <a:prstGeom prst="roundRect">
            <a:avLst/>
          </a:prstGeom>
          <a:solidFill>
            <a:srgbClr val="FFC611"/>
          </a:solidFill>
          <a:ln w="9525" cap="flat" cmpd="sng" algn="ctr">
            <a:solidFill>
              <a:srgbClr val="FFC61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altLang="zh-TW" sz="2400" b="1" dirty="0" smtClean="0">
                <a:solidFill>
                  <a:srgbClr val="FFFFFF"/>
                </a:solidFill>
                <a:latin typeface="Microsoft YaHei UI" panose="020B0503020204020204" pitchFamily="34" charset="-122"/>
                <a:ea typeface="Microsoft YaHei UI" panose="020B0503020204020204" pitchFamily="34" charset="-122"/>
              </a:rPr>
              <a:t>Python 3.9</a:t>
            </a:r>
            <a:endParaRPr lang="zh-TW" altLang="en-US" sz="2400" b="1" dirty="0">
              <a:solidFill>
                <a:srgbClr val="FFFFFF"/>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1837738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3"/>
          <p:cNvSpPr>
            <a:spLocks noChangeArrowheads="1"/>
          </p:cNvSpPr>
          <p:nvPr/>
        </p:nvSpPr>
        <p:spPr bwMode="auto">
          <a:xfrm>
            <a:off x="0" y="314325"/>
            <a:ext cx="228600" cy="685800"/>
          </a:xfrm>
          <a:prstGeom prst="rect">
            <a:avLst/>
          </a:prstGeom>
          <a:solidFill>
            <a:srgbClr val="EC747D"/>
          </a:solidFill>
          <a:ln>
            <a:noFill/>
          </a:ln>
          <a:extLst/>
        </p:spPr>
        <p:txBody>
          <a:bodyPr anchor="ctr"/>
          <a:lstStyle/>
          <a:p>
            <a:pPr algn="ctr"/>
            <a:endParaRPr lang="zh-CN" altLang="zh-CN">
              <a:solidFill>
                <a:srgbClr val="FFFFFF"/>
              </a:solidFill>
              <a:latin typeface="宋体" pitchFamily="2" charset="-122"/>
              <a:ea typeface="宋体"/>
              <a:sym typeface="宋体" pitchFamily="2" charset="-122"/>
            </a:endParaRPr>
          </a:p>
        </p:txBody>
      </p:sp>
      <p:sp>
        <p:nvSpPr>
          <p:cNvPr id="7" name="文本框 54"/>
          <p:cNvSpPr>
            <a:spLocks noChangeArrowheads="1"/>
          </p:cNvSpPr>
          <p:nvPr/>
        </p:nvSpPr>
        <p:spPr bwMode="auto">
          <a:xfrm>
            <a:off x="320675" y="339725"/>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3600" b="1" dirty="0" smtClean="0">
                <a:solidFill>
                  <a:schemeClr val="tx1">
                    <a:lumMod val="75000"/>
                    <a:lumOff val="25000"/>
                  </a:schemeClr>
                </a:solidFill>
                <a:latin typeface="微软雅黑" pitchFamily="34" charset="-122"/>
                <a:ea typeface="微软雅黑" pitchFamily="34" charset="-122"/>
                <a:sym typeface="微软雅黑" pitchFamily="34" charset="-122"/>
              </a:rPr>
              <a:t>流程</a:t>
            </a:r>
            <a:r>
              <a:rPr lang="zh-TW" altLang="en-US" sz="3600" b="1" dirty="0">
                <a:solidFill>
                  <a:schemeClr val="tx1">
                    <a:lumMod val="75000"/>
                    <a:lumOff val="25000"/>
                  </a:schemeClr>
                </a:solidFill>
                <a:latin typeface="微软雅黑" pitchFamily="34" charset="-122"/>
                <a:ea typeface="微软雅黑" pitchFamily="34" charset="-122"/>
                <a:sym typeface="微软雅黑" pitchFamily="34" charset="-122"/>
              </a:rPr>
              <a:t>圖</a:t>
            </a:r>
            <a:endParaRPr lang="zh-CN" altLang="en-US" sz="3600" b="1"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9" name="文字方塊 8"/>
          <p:cNvSpPr txBox="1"/>
          <p:nvPr/>
        </p:nvSpPr>
        <p:spPr>
          <a:xfrm>
            <a:off x="11646132" y="6330461"/>
            <a:ext cx="471977" cy="369332"/>
          </a:xfrm>
          <a:prstGeom prst="rect">
            <a:avLst/>
          </a:prstGeom>
          <a:noFill/>
        </p:spPr>
        <p:txBody>
          <a:bodyPr wrap="square" rtlCol="0">
            <a:spAutoFit/>
          </a:bodyPr>
          <a:lstStyle/>
          <a:p>
            <a:r>
              <a:rPr lang="en-US" altLang="zh-TW" dirty="0"/>
              <a:t>9</a:t>
            </a:r>
            <a:endParaRPr lang="zh-TW" altLang="en-US" dirty="0"/>
          </a:p>
        </p:txBody>
      </p:sp>
      <p:graphicFrame>
        <p:nvGraphicFramePr>
          <p:cNvPr id="3" name="資料庫圖表 2"/>
          <p:cNvGraphicFramePr/>
          <p:nvPr>
            <p:extLst>
              <p:ext uri="{D42A27DB-BD31-4B8C-83A1-F6EECF244321}">
                <p14:modId xmlns:p14="http://schemas.microsoft.com/office/powerpoint/2010/main" val="957170099"/>
              </p:ext>
            </p:extLst>
          </p:nvPr>
        </p:nvGraphicFramePr>
        <p:xfrm>
          <a:off x="320675" y="520912"/>
          <a:ext cx="11615189" cy="6003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8849856"/>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Microsoft YaHe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TW"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TW"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901</TotalTime>
  <Pages>0</Pages>
  <Words>564</Words>
  <Characters>0</Characters>
  <Application>Microsoft Office PowerPoint</Application>
  <DocSecurity>0</DocSecurity>
  <PresentationFormat>寬螢幕</PresentationFormat>
  <Lines>0</Lines>
  <Paragraphs>100</Paragraphs>
  <Slides>26</Slides>
  <Notes>7</Notes>
  <HiddenSlides>0</HiddenSlides>
  <MMClips>2</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26</vt:i4>
      </vt:variant>
    </vt:vector>
  </HeadingPairs>
  <TitlesOfParts>
    <vt:vector size="40" baseType="lpstr">
      <vt:lpstr>Arial Unicode MS</vt:lpstr>
      <vt:lpstr>等线</vt:lpstr>
      <vt:lpstr>Microsoft YaHei</vt:lpstr>
      <vt:lpstr>Microsoft YaHei</vt:lpstr>
      <vt:lpstr>Microsoft YaHei UI</vt:lpstr>
      <vt:lpstr>宋体</vt:lpstr>
      <vt:lpstr>刘德华字体叶根友仿版</vt:lpstr>
      <vt:lpstr>微軟正黑體</vt:lpstr>
      <vt:lpstr>新細明體</vt:lpstr>
      <vt:lpstr>Agency FB</vt:lpstr>
      <vt:lpstr>Arial</vt:lpstr>
      <vt:lpstr>Calibri</vt:lpstr>
      <vt:lpstr>Calibri Light</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Cyrus Chan</dc:creator>
  <cp:lastModifiedBy>User</cp:lastModifiedBy>
  <cp:revision>185</cp:revision>
  <dcterms:created xsi:type="dcterms:W3CDTF">2014-10-23T13:46:00Z</dcterms:created>
  <dcterms:modified xsi:type="dcterms:W3CDTF">2022-07-28T11:50:47Z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